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0703" y="451277"/>
            <a:ext cx="16606592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0" i="0">
                <a:solidFill>
                  <a:srgbClr val="3C2A18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0" b="0" i="0">
                <a:solidFill>
                  <a:srgbClr val="8B613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61912" y="0"/>
            <a:ext cx="6626088" cy="1028416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1684" y="8442955"/>
            <a:ext cx="533013" cy="122174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81531" y="2355783"/>
            <a:ext cx="14125574" cy="793121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0" b="0" i="0">
                <a:solidFill>
                  <a:srgbClr val="8B613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0" b="0" i="0">
                <a:solidFill>
                  <a:srgbClr val="8B613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12250" y="2796906"/>
            <a:ext cx="8463498" cy="307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0" b="0" i="0">
                <a:solidFill>
                  <a:srgbClr val="8B613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1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jpg"/><Relationship Id="rId5" Type="http://schemas.openxmlformats.org/officeDocument/2006/relationships/image" Target="../media/image60.png"/><Relationship Id="rId10" Type="http://schemas.openxmlformats.org/officeDocument/2006/relationships/image" Target="../media/image65.jp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2.png"/><Relationship Id="rId7" Type="http://schemas.openxmlformats.org/officeDocument/2006/relationships/image" Target="../media/image45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4028"/>
            <a:ext cx="3708452" cy="1024078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6607473" y="3592102"/>
            <a:ext cx="1680845" cy="3429000"/>
          </a:xfrm>
          <a:custGeom>
            <a:avLst/>
            <a:gdLst/>
            <a:ahLst/>
            <a:cxnLst/>
            <a:rect l="l" t="t" r="r" b="b"/>
            <a:pathLst>
              <a:path w="1680844" h="3429000">
                <a:moveTo>
                  <a:pt x="1068250" y="2425699"/>
                </a:moveTo>
                <a:lnTo>
                  <a:pt x="1034114" y="2425699"/>
                </a:lnTo>
                <a:lnTo>
                  <a:pt x="1061679" y="2324099"/>
                </a:lnTo>
                <a:lnTo>
                  <a:pt x="1075497" y="2285999"/>
                </a:lnTo>
                <a:lnTo>
                  <a:pt x="1117098" y="2133599"/>
                </a:lnTo>
                <a:lnTo>
                  <a:pt x="1144959" y="2031999"/>
                </a:lnTo>
                <a:lnTo>
                  <a:pt x="1158930" y="1981199"/>
                </a:lnTo>
                <a:lnTo>
                  <a:pt x="1186953" y="1879599"/>
                </a:lnTo>
                <a:lnTo>
                  <a:pt x="1201006" y="1841499"/>
                </a:lnTo>
                <a:lnTo>
                  <a:pt x="1215088" y="1790699"/>
                </a:lnTo>
                <a:lnTo>
                  <a:pt x="1243340" y="1689099"/>
                </a:lnTo>
                <a:lnTo>
                  <a:pt x="1271711" y="1587499"/>
                </a:lnTo>
                <a:lnTo>
                  <a:pt x="1300205" y="1485899"/>
                </a:lnTo>
                <a:lnTo>
                  <a:pt x="1314500" y="1447799"/>
                </a:lnTo>
                <a:lnTo>
                  <a:pt x="1328827" y="1396999"/>
                </a:lnTo>
                <a:lnTo>
                  <a:pt x="1357580" y="1295399"/>
                </a:lnTo>
                <a:lnTo>
                  <a:pt x="1386468" y="1193799"/>
                </a:lnTo>
                <a:lnTo>
                  <a:pt x="1415494" y="1092199"/>
                </a:lnTo>
                <a:lnTo>
                  <a:pt x="1430061" y="1054099"/>
                </a:lnTo>
                <a:lnTo>
                  <a:pt x="1459302" y="952499"/>
                </a:lnTo>
                <a:lnTo>
                  <a:pt x="1488692" y="850899"/>
                </a:lnTo>
                <a:lnTo>
                  <a:pt x="1510108" y="749299"/>
                </a:lnTo>
                <a:lnTo>
                  <a:pt x="1531592" y="660399"/>
                </a:lnTo>
                <a:lnTo>
                  <a:pt x="1553158" y="558799"/>
                </a:lnTo>
                <a:lnTo>
                  <a:pt x="1563976" y="507999"/>
                </a:lnTo>
                <a:lnTo>
                  <a:pt x="1574821" y="457199"/>
                </a:lnTo>
                <a:lnTo>
                  <a:pt x="1585695" y="406399"/>
                </a:lnTo>
                <a:lnTo>
                  <a:pt x="1596598" y="368299"/>
                </a:lnTo>
                <a:lnTo>
                  <a:pt x="1607534" y="317499"/>
                </a:lnTo>
                <a:lnTo>
                  <a:pt x="1618503" y="266699"/>
                </a:lnTo>
                <a:lnTo>
                  <a:pt x="1629508" y="215899"/>
                </a:lnTo>
                <a:lnTo>
                  <a:pt x="1640552" y="165099"/>
                </a:lnTo>
                <a:lnTo>
                  <a:pt x="1651635" y="114299"/>
                </a:lnTo>
                <a:lnTo>
                  <a:pt x="1662759" y="76199"/>
                </a:lnTo>
                <a:lnTo>
                  <a:pt x="1673928" y="25399"/>
                </a:lnTo>
                <a:lnTo>
                  <a:pt x="1680526" y="0"/>
                </a:lnTo>
                <a:lnTo>
                  <a:pt x="1680526" y="152399"/>
                </a:lnTo>
                <a:lnTo>
                  <a:pt x="1675132" y="177799"/>
                </a:lnTo>
                <a:lnTo>
                  <a:pt x="1664217" y="228599"/>
                </a:lnTo>
                <a:lnTo>
                  <a:pt x="1680526" y="228599"/>
                </a:lnTo>
                <a:lnTo>
                  <a:pt x="1680526" y="241299"/>
                </a:lnTo>
                <a:lnTo>
                  <a:pt x="1646693" y="241299"/>
                </a:lnTo>
                <a:lnTo>
                  <a:pt x="1634455" y="292099"/>
                </a:lnTo>
                <a:lnTo>
                  <a:pt x="1609407" y="406399"/>
                </a:lnTo>
                <a:lnTo>
                  <a:pt x="1597169" y="457199"/>
                </a:lnTo>
                <a:lnTo>
                  <a:pt x="1680526" y="457199"/>
                </a:lnTo>
                <a:lnTo>
                  <a:pt x="1680526" y="596899"/>
                </a:lnTo>
                <a:lnTo>
                  <a:pt x="1658598" y="596899"/>
                </a:lnTo>
                <a:lnTo>
                  <a:pt x="1646740" y="647699"/>
                </a:lnTo>
                <a:lnTo>
                  <a:pt x="1640972" y="673099"/>
                </a:lnTo>
                <a:lnTo>
                  <a:pt x="1635454" y="698499"/>
                </a:lnTo>
                <a:lnTo>
                  <a:pt x="1680526" y="698499"/>
                </a:lnTo>
                <a:lnTo>
                  <a:pt x="1680526" y="914399"/>
                </a:lnTo>
                <a:lnTo>
                  <a:pt x="1673743" y="952499"/>
                </a:lnTo>
                <a:lnTo>
                  <a:pt x="1680526" y="990599"/>
                </a:lnTo>
                <a:lnTo>
                  <a:pt x="1680526" y="1358899"/>
                </a:lnTo>
                <a:lnTo>
                  <a:pt x="1573359" y="1358899"/>
                </a:lnTo>
                <a:lnTo>
                  <a:pt x="1571836" y="1371599"/>
                </a:lnTo>
                <a:lnTo>
                  <a:pt x="1570216" y="1371599"/>
                </a:lnTo>
                <a:lnTo>
                  <a:pt x="1587415" y="1384299"/>
                </a:lnTo>
                <a:lnTo>
                  <a:pt x="1604301" y="1396999"/>
                </a:lnTo>
                <a:lnTo>
                  <a:pt x="1620883" y="1422399"/>
                </a:lnTo>
                <a:lnTo>
                  <a:pt x="1637171" y="1435099"/>
                </a:lnTo>
                <a:lnTo>
                  <a:pt x="1680526" y="1435099"/>
                </a:lnTo>
                <a:lnTo>
                  <a:pt x="1680526" y="1447799"/>
                </a:lnTo>
                <a:lnTo>
                  <a:pt x="1551073" y="1447799"/>
                </a:lnTo>
                <a:lnTo>
                  <a:pt x="1549455" y="1460499"/>
                </a:lnTo>
                <a:lnTo>
                  <a:pt x="1547931" y="1460499"/>
                </a:lnTo>
                <a:lnTo>
                  <a:pt x="1590970" y="1498599"/>
                </a:lnTo>
                <a:lnTo>
                  <a:pt x="1334882" y="1498599"/>
                </a:lnTo>
                <a:lnTo>
                  <a:pt x="1321457" y="1536699"/>
                </a:lnTo>
                <a:lnTo>
                  <a:pt x="1281044" y="1689099"/>
                </a:lnTo>
                <a:lnTo>
                  <a:pt x="1253981" y="1790699"/>
                </a:lnTo>
                <a:lnTo>
                  <a:pt x="1240411" y="1828799"/>
                </a:lnTo>
                <a:lnTo>
                  <a:pt x="1213189" y="1930399"/>
                </a:lnTo>
                <a:lnTo>
                  <a:pt x="1185852" y="2031999"/>
                </a:lnTo>
                <a:lnTo>
                  <a:pt x="1172140" y="2070099"/>
                </a:lnTo>
                <a:lnTo>
                  <a:pt x="1144621" y="2171699"/>
                </a:lnTo>
                <a:lnTo>
                  <a:pt x="1130813" y="2222499"/>
                </a:lnTo>
                <a:lnTo>
                  <a:pt x="1116972" y="2260599"/>
                </a:lnTo>
                <a:lnTo>
                  <a:pt x="1089187" y="2362199"/>
                </a:lnTo>
                <a:lnTo>
                  <a:pt x="1075241" y="2400299"/>
                </a:lnTo>
                <a:lnTo>
                  <a:pt x="1068250" y="2425699"/>
                </a:lnTo>
                <a:close/>
              </a:path>
              <a:path w="1680844" h="3429000">
                <a:moveTo>
                  <a:pt x="1680526" y="228599"/>
                </a:moveTo>
                <a:lnTo>
                  <a:pt x="1664217" y="228599"/>
                </a:lnTo>
                <a:lnTo>
                  <a:pt x="1679087" y="177799"/>
                </a:lnTo>
                <a:lnTo>
                  <a:pt x="1680526" y="177799"/>
                </a:lnTo>
                <a:lnTo>
                  <a:pt x="1680526" y="228599"/>
                </a:lnTo>
                <a:close/>
              </a:path>
              <a:path w="1680844" h="3429000">
                <a:moveTo>
                  <a:pt x="1680526" y="457199"/>
                </a:moveTo>
                <a:lnTo>
                  <a:pt x="1597169" y="457199"/>
                </a:lnTo>
                <a:lnTo>
                  <a:pt x="1600889" y="444499"/>
                </a:lnTo>
                <a:lnTo>
                  <a:pt x="1608687" y="419099"/>
                </a:lnTo>
                <a:lnTo>
                  <a:pt x="1612407" y="406399"/>
                </a:lnTo>
                <a:lnTo>
                  <a:pt x="1620885" y="368299"/>
                </a:lnTo>
                <a:lnTo>
                  <a:pt x="1638161" y="279399"/>
                </a:lnTo>
                <a:lnTo>
                  <a:pt x="1646693" y="241299"/>
                </a:lnTo>
                <a:lnTo>
                  <a:pt x="1680526" y="241299"/>
                </a:lnTo>
                <a:lnTo>
                  <a:pt x="1680526" y="457199"/>
                </a:lnTo>
                <a:close/>
              </a:path>
              <a:path w="1680844" h="3429000">
                <a:moveTo>
                  <a:pt x="1680526" y="698499"/>
                </a:moveTo>
                <a:lnTo>
                  <a:pt x="1635454" y="698499"/>
                </a:lnTo>
                <a:lnTo>
                  <a:pt x="1640121" y="685799"/>
                </a:lnTo>
                <a:lnTo>
                  <a:pt x="1649169" y="647699"/>
                </a:lnTo>
                <a:lnTo>
                  <a:pt x="1653836" y="634999"/>
                </a:lnTo>
                <a:lnTo>
                  <a:pt x="1655455" y="634999"/>
                </a:lnTo>
                <a:lnTo>
                  <a:pt x="1656979" y="622299"/>
                </a:lnTo>
                <a:lnTo>
                  <a:pt x="1659360" y="622299"/>
                </a:lnTo>
                <a:lnTo>
                  <a:pt x="1659360" y="609599"/>
                </a:lnTo>
                <a:lnTo>
                  <a:pt x="1658598" y="609599"/>
                </a:lnTo>
                <a:lnTo>
                  <a:pt x="1658598" y="596899"/>
                </a:lnTo>
                <a:lnTo>
                  <a:pt x="1680526" y="596899"/>
                </a:lnTo>
                <a:lnTo>
                  <a:pt x="1680526" y="698499"/>
                </a:lnTo>
                <a:close/>
              </a:path>
              <a:path w="1680844" h="3429000">
                <a:moveTo>
                  <a:pt x="1680526" y="1435099"/>
                </a:moveTo>
                <a:lnTo>
                  <a:pt x="1637171" y="1435099"/>
                </a:lnTo>
                <a:lnTo>
                  <a:pt x="1621613" y="1409699"/>
                </a:lnTo>
                <a:lnTo>
                  <a:pt x="1606075" y="1396999"/>
                </a:lnTo>
                <a:lnTo>
                  <a:pt x="1590536" y="1371599"/>
                </a:lnTo>
                <a:lnTo>
                  <a:pt x="1574978" y="1358899"/>
                </a:lnTo>
                <a:lnTo>
                  <a:pt x="1680526" y="1358899"/>
                </a:lnTo>
                <a:lnTo>
                  <a:pt x="1680526" y="1435099"/>
                </a:lnTo>
                <a:close/>
              </a:path>
              <a:path w="1680844" h="3429000">
                <a:moveTo>
                  <a:pt x="1680526" y="1574799"/>
                </a:moveTo>
                <a:lnTo>
                  <a:pt x="1657506" y="1549399"/>
                </a:lnTo>
                <a:lnTo>
                  <a:pt x="1621860" y="1523999"/>
                </a:lnTo>
                <a:lnTo>
                  <a:pt x="1586945" y="1485899"/>
                </a:lnTo>
                <a:lnTo>
                  <a:pt x="1552693" y="1447799"/>
                </a:lnTo>
                <a:lnTo>
                  <a:pt x="1680526" y="1447799"/>
                </a:lnTo>
                <a:lnTo>
                  <a:pt x="1680526" y="1574799"/>
                </a:lnTo>
                <a:close/>
              </a:path>
              <a:path w="1680844" h="3429000">
                <a:moveTo>
                  <a:pt x="1220129" y="2603499"/>
                </a:moveTo>
                <a:lnTo>
                  <a:pt x="940114" y="2603499"/>
                </a:lnTo>
                <a:lnTo>
                  <a:pt x="943229" y="2590799"/>
                </a:lnTo>
                <a:lnTo>
                  <a:pt x="946756" y="2565399"/>
                </a:lnTo>
                <a:lnTo>
                  <a:pt x="950747" y="2552699"/>
                </a:lnTo>
                <a:lnTo>
                  <a:pt x="955257" y="2527299"/>
                </a:lnTo>
                <a:lnTo>
                  <a:pt x="1120308" y="2527299"/>
                </a:lnTo>
                <a:lnTo>
                  <a:pt x="1129804" y="2476499"/>
                </a:lnTo>
                <a:lnTo>
                  <a:pt x="1139354" y="2425699"/>
                </a:lnTo>
                <a:lnTo>
                  <a:pt x="1148962" y="2374899"/>
                </a:lnTo>
                <a:lnTo>
                  <a:pt x="1158630" y="2324099"/>
                </a:lnTo>
                <a:lnTo>
                  <a:pt x="1168361" y="2273299"/>
                </a:lnTo>
                <a:lnTo>
                  <a:pt x="1178158" y="2235199"/>
                </a:lnTo>
                <a:lnTo>
                  <a:pt x="1188023" y="2184399"/>
                </a:lnTo>
                <a:lnTo>
                  <a:pt x="1197959" y="2133599"/>
                </a:lnTo>
                <a:lnTo>
                  <a:pt x="1207970" y="2082799"/>
                </a:lnTo>
                <a:lnTo>
                  <a:pt x="1218057" y="2031999"/>
                </a:lnTo>
                <a:lnTo>
                  <a:pt x="1228224" y="1981199"/>
                </a:lnTo>
                <a:lnTo>
                  <a:pt x="1238473" y="1930399"/>
                </a:lnTo>
                <a:lnTo>
                  <a:pt x="1248808" y="1892299"/>
                </a:lnTo>
                <a:lnTo>
                  <a:pt x="1259230" y="1841499"/>
                </a:lnTo>
                <a:lnTo>
                  <a:pt x="1269743" y="1790699"/>
                </a:lnTo>
                <a:lnTo>
                  <a:pt x="1280350" y="1739899"/>
                </a:lnTo>
                <a:lnTo>
                  <a:pt x="1291053" y="1689099"/>
                </a:lnTo>
                <a:lnTo>
                  <a:pt x="1301854" y="1638299"/>
                </a:lnTo>
                <a:lnTo>
                  <a:pt x="1312758" y="1587499"/>
                </a:lnTo>
                <a:lnTo>
                  <a:pt x="1323766" y="1536699"/>
                </a:lnTo>
                <a:lnTo>
                  <a:pt x="1334882" y="1498599"/>
                </a:lnTo>
                <a:lnTo>
                  <a:pt x="1590970" y="1498599"/>
                </a:lnTo>
                <a:lnTo>
                  <a:pt x="1632742" y="1536699"/>
                </a:lnTo>
                <a:lnTo>
                  <a:pt x="1673156" y="1574799"/>
                </a:lnTo>
                <a:lnTo>
                  <a:pt x="1680526" y="1587499"/>
                </a:lnTo>
                <a:lnTo>
                  <a:pt x="1680526" y="1752599"/>
                </a:lnTo>
                <a:lnTo>
                  <a:pt x="1469454" y="1752599"/>
                </a:lnTo>
                <a:lnTo>
                  <a:pt x="1455925" y="1803399"/>
                </a:lnTo>
                <a:lnTo>
                  <a:pt x="1442318" y="1841499"/>
                </a:lnTo>
                <a:lnTo>
                  <a:pt x="1428634" y="1892299"/>
                </a:lnTo>
                <a:lnTo>
                  <a:pt x="1414873" y="1943099"/>
                </a:lnTo>
                <a:lnTo>
                  <a:pt x="1401038" y="1993899"/>
                </a:lnTo>
                <a:lnTo>
                  <a:pt x="1387127" y="2044699"/>
                </a:lnTo>
                <a:lnTo>
                  <a:pt x="1373143" y="2082799"/>
                </a:lnTo>
                <a:lnTo>
                  <a:pt x="1359086" y="2133599"/>
                </a:lnTo>
                <a:lnTo>
                  <a:pt x="1344958" y="2184399"/>
                </a:lnTo>
                <a:lnTo>
                  <a:pt x="1330757" y="2235199"/>
                </a:lnTo>
                <a:lnTo>
                  <a:pt x="1316487" y="2285999"/>
                </a:lnTo>
                <a:lnTo>
                  <a:pt x="1302147" y="2324099"/>
                </a:lnTo>
                <a:lnTo>
                  <a:pt x="1287738" y="2374899"/>
                </a:lnTo>
                <a:lnTo>
                  <a:pt x="1273261" y="2425699"/>
                </a:lnTo>
                <a:lnTo>
                  <a:pt x="1257477" y="2476499"/>
                </a:lnTo>
                <a:lnTo>
                  <a:pt x="1226391" y="2578099"/>
                </a:lnTo>
                <a:lnTo>
                  <a:pt x="1220129" y="2603499"/>
                </a:lnTo>
                <a:close/>
              </a:path>
              <a:path w="1680844" h="3429000">
                <a:moveTo>
                  <a:pt x="1680526" y="1904999"/>
                </a:moveTo>
                <a:lnTo>
                  <a:pt x="1675655" y="1904999"/>
                </a:lnTo>
                <a:lnTo>
                  <a:pt x="1586657" y="1854199"/>
                </a:lnTo>
                <a:lnTo>
                  <a:pt x="1544122" y="1816099"/>
                </a:lnTo>
                <a:lnTo>
                  <a:pt x="1504623" y="1790699"/>
                </a:lnTo>
                <a:lnTo>
                  <a:pt x="1469454" y="1752599"/>
                </a:lnTo>
                <a:lnTo>
                  <a:pt x="1680526" y="1752599"/>
                </a:lnTo>
                <a:lnTo>
                  <a:pt x="1680526" y="1904999"/>
                </a:lnTo>
                <a:close/>
              </a:path>
              <a:path w="1680844" h="3429000">
                <a:moveTo>
                  <a:pt x="867465" y="2374899"/>
                </a:moveTo>
                <a:lnTo>
                  <a:pt x="773322" y="2374899"/>
                </a:lnTo>
                <a:lnTo>
                  <a:pt x="820397" y="2362199"/>
                </a:lnTo>
                <a:lnTo>
                  <a:pt x="867465" y="2374899"/>
                </a:lnTo>
                <a:close/>
              </a:path>
              <a:path w="1680844" h="3429000">
                <a:moveTo>
                  <a:pt x="495121" y="3428999"/>
                </a:moveTo>
                <a:lnTo>
                  <a:pt x="348201" y="3428999"/>
                </a:lnTo>
                <a:lnTo>
                  <a:pt x="298215" y="3416299"/>
                </a:lnTo>
                <a:lnTo>
                  <a:pt x="251247" y="3403599"/>
                </a:lnTo>
                <a:lnTo>
                  <a:pt x="207708" y="3378199"/>
                </a:lnTo>
                <a:lnTo>
                  <a:pt x="168008" y="3352799"/>
                </a:lnTo>
                <a:lnTo>
                  <a:pt x="131649" y="3340099"/>
                </a:lnTo>
                <a:lnTo>
                  <a:pt x="98423" y="3314699"/>
                </a:lnTo>
                <a:lnTo>
                  <a:pt x="68784" y="3289299"/>
                </a:lnTo>
                <a:lnTo>
                  <a:pt x="43192" y="3251199"/>
                </a:lnTo>
                <a:lnTo>
                  <a:pt x="22102" y="3200399"/>
                </a:lnTo>
                <a:lnTo>
                  <a:pt x="9171" y="3149599"/>
                </a:lnTo>
                <a:lnTo>
                  <a:pt x="1913" y="3098799"/>
                </a:lnTo>
                <a:lnTo>
                  <a:pt x="0" y="3060699"/>
                </a:lnTo>
                <a:lnTo>
                  <a:pt x="3101" y="3009899"/>
                </a:lnTo>
                <a:lnTo>
                  <a:pt x="10887" y="2959099"/>
                </a:lnTo>
                <a:lnTo>
                  <a:pt x="23029" y="2908299"/>
                </a:lnTo>
                <a:lnTo>
                  <a:pt x="39197" y="2870199"/>
                </a:lnTo>
                <a:lnTo>
                  <a:pt x="59062" y="2819399"/>
                </a:lnTo>
                <a:lnTo>
                  <a:pt x="82295" y="2781299"/>
                </a:lnTo>
                <a:lnTo>
                  <a:pt x="108566" y="2730499"/>
                </a:lnTo>
                <a:lnTo>
                  <a:pt x="137545" y="2692399"/>
                </a:lnTo>
                <a:lnTo>
                  <a:pt x="168903" y="2654299"/>
                </a:lnTo>
                <a:lnTo>
                  <a:pt x="202310" y="2628899"/>
                </a:lnTo>
                <a:lnTo>
                  <a:pt x="237438" y="2590799"/>
                </a:lnTo>
                <a:lnTo>
                  <a:pt x="272158" y="2565399"/>
                </a:lnTo>
                <a:lnTo>
                  <a:pt x="309880" y="2539999"/>
                </a:lnTo>
                <a:lnTo>
                  <a:pt x="350246" y="2514599"/>
                </a:lnTo>
                <a:lnTo>
                  <a:pt x="392897" y="2489199"/>
                </a:lnTo>
                <a:lnTo>
                  <a:pt x="437474" y="2476499"/>
                </a:lnTo>
                <a:lnTo>
                  <a:pt x="483619" y="2451099"/>
                </a:lnTo>
                <a:lnTo>
                  <a:pt x="530972" y="2425699"/>
                </a:lnTo>
                <a:lnTo>
                  <a:pt x="725303" y="2374899"/>
                </a:lnTo>
                <a:lnTo>
                  <a:pt x="912755" y="2374899"/>
                </a:lnTo>
                <a:lnTo>
                  <a:pt x="955882" y="2387599"/>
                </a:lnTo>
                <a:lnTo>
                  <a:pt x="996463" y="2400299"/>
                </a:lnTo>
                <a:lnTo>
                  <a:pt x="1034114" y="2425699"/>
                </a:lnTo>
                <a:lnTo>
                  <a:pt x="1068250" y="2425699"/>
                </a:lnTo>
                <a:lnTo>
                  <a:pt x="1061259" y="2451099"/>
                </a:lnTo>
                <a:lnTo>
                  <a:pt x="1077570" y="2463799"/>
                </a:lnTo>
                <a:lnTo>
                  <a:pt x="1092890" y="2489199"/>
                </a:lnTo>
                <a:lnTo>
                  <a:pt x="1107157" y="2501899"/>
                </a:lnTo>
                <a:lnTo>
                  <a:pt x="1113732" y="2514599"/>
                </a:lnTo>
                <a:lnTo>
                  <a:pt x="793350" y="2514599"/>
                </a:lnTo>
                <a:lnTo>
                  <a:pt x="796259" y="2527299"/>
                </a:lnTo>
                <a:lnTo>
                  <a:pt x="725636" y="2527299"/>
                </a:lnTo>
                <a:lnTo>
                  <a:pt x="725636" y="2539999"/>
                </a:lnTo>
                <a:lnTo>
                  <a:pt x="689825" y="2539999"/>
                </a:lnTo>
                <a:lnTo>
                  <a:pt x="691599" y="2552699"/>
                </a:lnTo>
                <a:lnTo>
                  <a:pt x="653467" y="2552699"/>
                </a:lnTo>
                <a:lnTo>
                  <a:pt x="636714" y="2565399"/>
                </a:lnTo>
                <a:lnTo>
                  <a:pt x="628301" y="2565399"/>
                </a:lnTo>
                <a:lnTo>
                  <a:pt x="610813" y="2603499"/>
                </a:lnTo>
                <a:lnTo>
                  <a:pt x="567918" y="2603499"/>
                </a:lnTo>
                <a:lnTo>
                  <a:pt x="532072" y="2628899"/>
                </a:lnTo>
                <a:lnTo>
                  <a:pt x="514360" y="2628899"/>
                </a:lnTo>
                <a:lnTo>
                  <a:pt x="496870" y="2641599"/>
                </a:lnTo>
                <a:lnTo>
                  <a:pt x="477705" y="2692399"/>
                </a:lnTo>
                <a:lnTo>
                  <a:pt x="458407" y="2743199"/>
                </a:lnTo>
                <a:lnTo>
                  <a:pt x="451886" y="2755899"/>
                </a:lnTo>
                <a:lnTo>
                  <a:pt x="349534" y="2755899"/>
                </a:lnTo>
                <a:lnTo>
                  <a:pt x="343818" y="2768599"/>
                </a:lnTo>
                <a:lnTo>
                  <a:pt x="340676" y="2768599"/>
                </a:lnTo>
                <a:lnTo>
                  <a:pt x="319665" y="2806699"/>
                </a:lnTo>
                <a:lnTo>
                  <a:pt x="298322" y="2857550"/>
                </a:lnTo>
                <a:lnTo>
                  <a:pt x="276701" y="2908299"/>
                </a:lnTo>
                <a:lnTo>
                  <a:pt x="254731" y="2946399"/>
                </a:lnTo>
                <a:lnTo>
                  <a:pt x="249155" y="2959099"/>
                </a:lnTo>
                <a:lnTo>
                  <a:pt x="203627" y="2959099"/>
                </a:lnTo>
                <a:lnTo>
                  <a:pt x="196269" y="2971799"/>
                </a:lnTo>
                <a:lnTo>
                  <a:pt x="188687" y="2984499"/>
                </a:lnTo>
                <a:lnTo>
                  <a:pt x="173247" y="3009899"/>
                </a:lnTo>
                <a:lnTo>
                  <a:pt x="169206" y="3022599"/>
                </a:lnTo>
                <a:lnTo>
                  <a:pt x="161339" y="3047999"/>
                </a:lnTo>
                <a:lnTo>
                  <a:pt x="157246" y="3060699"/>
                </a:lnTo>
                <a:lnTo>
                  <a:pt x="157246" y="3073399"/>
                </a:lnTo>
                <a:lnTo>
                  <a:pt x="192520" y="3073399"/>
                </a:lnTo>
                <a:lnTo>
                  <a:pt x="186769" y="3086099"/>
                </a:lnTo>
                <a:lnTo>
                  <a:pt x="180794" y="3098799"/>
                </a:lnTo>
                <a:lnTo>
                  <a:pt x="174971" y="3111499"/>
                </a:lnTo>
                <a:lnTo>
                  <a:pt x="169452" y="3124199"/>
                </a:lnTo>
                <a:lnTo>
                  <a:pt x="164388" y="3136899"/>
                </a:lnTo>
                <a:lnTo>
                  <a:pt x="165245" y="3136899"/>
                </a:lnTo>
                <a:lnTo>
                  <a:pt x="166008" y="3149599"/>
                </a:lnTo>
                <a:lnTo>
                  <a:pt x="186610" y="3149599"/>
                </a:lnTo>
                <a:lnTo>
                  <a:pt x="174007" y="3174999"/>
                </a:lnTo>
                <a:lnTo>
                  <a:pt x="308238" y="3174999"/>
                </a:lnTo>
                <a:lnTo>
                  <a:pt x="304034" y="3187699"/>
                </a:lnTo>
                <a:lnTo>
                  <a:pt x="287343" y="3213099"/>
                </a:lnTo>
                <a:lnTo>
                  <a:pt x="208389" y="3213099"/>
                </a:lnTo>
                <a:lnTo>
                  <a:pt x="206008" y="3225799"/>
                </a:lnTo>
                <a:lnTo>
                  <a:pt x="341962" y="3225799"/>
                </a:lnTo>
                <a:lnTo>
                  <a:pt x="311771" y="3251199"/>
                </a:lnTo>
                <a:lnTo>
                  <a:pt x="281723" y="3289299"/>
                </a:lnTo>
                <a:lnTo>
                  <a:pt x="379612" y="3289299"/>
                </a:lnTo>
                <a:lnTo>
                  <a:pt x="373534" y="3301999"/>
                </a:lnTo>
                <a:lnTo>
                  <a:pt x="813631" y="3301999"/>
                </a:lnTo>
                <a:lnTo>
                  <a:pt x="793572" y="3314699"/>
                </a:lnTo>
                <a:lnTo>
                  <a:pt x="752430" y="3340099"/>
                </a:lnTo>
                <a:lnTo>
                  <a:pt x="710461" y="3365499"/>
                </a:lnTo>
                <a:lnTo>
                  <a:pt x="624831" y="3390899"/>
                </a:lnTo>
                <a:lnTo>
                  <a:pt x="581566" y="3416299"/>
                </a:lnTo>
                <a:lnTo>
                  <a:pt x="538263" y="3416299"/>
                </a:lnTo>
                <a:lnTo>
                  <a:pt x="495121" y="3428999"/>
                </a:lnTo>
                <a:close/>
              </a:path>
              <a:path w="1680844" h="3429000">
                <a:moveTo>
                  <a:pt x="1194766" y="2692399"/>
                </a:moveTo>
                <a:lnTo>
                  <a:pt x="733636" y="2692399"/>
                </a:lnTo>
                <a:lnTo>
                  <a:pt x="750398" y="2679699"/>
                </a:lnTo>
                <a:lnTo>
                  <a:pt x="832590" y="2679699"/>
                </a:lnTo>
                <a:lnTo>
                  <a:pt x="831963" y="2654299"/>
                </a:lnTo>
                <a:lnTo>
                  <a:pt x="831363" y="2628899"/>
                </a:lnTo>
                <a:lnTo>
                  <a:pt x="830209" y="2578099"/>
                </a:lnTo>
                <a:lnTo>
                  <a:pt x="699349" y="2578099"/>
                </a:lnTo>
                <a:lnTo>
                  <a:pt x="702493" y="2565399"/>
                </a:lnTo>
                <a:lnTo>
                  <a:pt x="809903" y="2565399"/>
                </a:lnTo>
                <a:lnTo>
                  <a:pt x="816159" y="2552699"/>
                </a:lnTo>
                <a:lnTo>
                  <a:pt x="822415" y="2552699"/>
                </a:lnTo>
                <a:lnTo>
                  <a:pt x="828492" y="2539999"/>
                </a:lnTo>
                <a:lnTo>
                  <a:pt x="827850" y="2514599"/>
                </a:lnTo>
                <a:lnTo>
                  <a:pt x="931257" y="2514599"/>
                </a:lnTo>
                <a:lnTo>
                  <a:pt x="932464" y="2527299"/>
                </a:lnTo>
                <a:lnTo>
                  <a:pt x="873161" y="2527299"/>
                </a:lnTo>
                <a:lnTo>
                  <a:pt x="869922" y="2539999"/>
                </a:lnTo>
                <a:lnTo>
                  <a:pt x="870670" y="2552699"/>
                </a:lnTo>
                <a:lnTo>
                  <a:pt x="872414" y="2590799"/>
                </a:lnTo>
                <a:lnTo>
                  <a:pt x="873161" y="2603499"/>
                </a:lnTo>
                <a:lnTo>
                  <a:pt x="1220129" y="2603499"/>
                </a:lnTo>
                <a:lnTo>
                  <a:pt x="1210735" y="2641599"/>
                </a:lnTo>
                <a:lnTo>
                  <a:pt x="1194766" y="2692399"/>
                </a:lnTo>
                <a:close/>
              </a:path>
              <a:path w="1680844" h="3429000">
                <a:moveTo>
                  <a:pt x="1120308" y="2527299"/>
                </a:moveTo>
                <a:lnTo>
                  <a:pt x="937310" y="2527299"/>
                </a:lnTo>
                <a:lnTo>
                  <a:pt x="931352" y="2514599"/>
                </a:lnTo>
                <a:lnTo>
                  <a:pt x="1113732" y="2514599"/>
                </a:lnTo>
                <a:lnTo>
                  <a:pt x="1120308" y="2527299"/>
                </a:lnTo>
                <a:close/>
              </a:path>
              <a:path w="1680844" h="3429000">
                <a:moveTo>
                  <a:pt x="803826" y="2565399"/>
                </a:moveTo>
                <a:lnTo>
                  <a:pt x="705849" y="2565399"/>
                </a:lnTo>
                <a:lnTo>
                  <a:pt x="706373" y="2539999"/>
                </a:lnTo>
                <a:lnTo>
                  <a:pt x="730397" y="2539999"/>
                </a:lnTo>
                <a:lnTo>
                  <a:pt x="730397" y="2527299"/>
                </a:lnTo>
                <a:lnTo>
                  <a:pt x="796259" y="2527299"/>
                </a:lnTo>
                <a:lnTo>
                  <a:pt x="798909" y="2539999"/>
                </a:lnTo>
                <a:lnTo>
                  <a:pt x="801399" y="2552699"/>
                </a:lnTo>
                <a:lnTo>
                  <a:pt x="803826" y="2565399"/>
                </a:lnTo>
                <a:close/>
              </a:path>
              <a:path w="1680844" h="3429000">
                <a:moveTo>
                  <a:pt x="940114" y="2603499"/>
                </a:moveTo>
                <a:lnTo>
                  <a:pt x="873161" y="2603499"/>
                </a:lnTo>
                <a:lnTo>
                  <a:pt x="874451" y="2590799"/>
                </a:lnTo>
                <a:lnTo>
                  <a:pt x="875982" y="2565399"/>
                </a:lnTo>
                <a:lnTo>
                  <a:pt x="877674" y="2539999"/>
                </a:lnTo>
                <a:lnTo>
                  <a:pt x="879446" y="2527299"/>
                </a:lnTo>
                <a:lnTo>
                  <a:pt x="932464" y="2527299"/>
                </a:lnTo>
                <a:lnTo>
                  <a:pt x="933672" y="2539999"/>
                </a:lnTo>
                <a:lnTo>
                  <a:pt x="936007" y="2565399"/>
                </a:lnTo>
                <a:lnTo>
                  <a:pt x="938181" y="2590799"/>
                </a:lnTo>
                <a:lnTo>
                  <a:pt x="940114" y="2603499"/>
                </a:lnTo>
                <a:close/>
              </a:path>
              <a:path w="1680844" h="3429000">
                <a:moveTo>
                  <a:pt x="737660" y="2679699"/>
                </a:moveTo>
                <a:lnTo>
                  <a:pt x="610015" y="2679699"/>
                </a:lnTo>
                <a:lnTo>
                  <a:pt x="636408" y="2654299"/>
                </a:lnTo>
                <a:lnTo>
                  <a:pt x="649806" y="2628899"/>
                </a:lnTo>
                <a:lnTo>
                  <a:pt x="663445" y="2616199"/>
                </a:lnTo>
                <a:lnTo>
                  <a:pt x="662990" y="2603499"/>
                </a:lnTo>
                <a:lnTo>
                  <a:pt x="662332" y="2565399"/>
                </a:lnTo>
                <a:lnTo>
                  <a:pt x="661825" y="2552699"/>
                </a:lnTo>
                <a:lnTo>
                  <a:pt x="691599" y="2552699"/>
                </a:lnTo>
                <a:lnTo>
                  <a:pt x="693301" y="2565399"/>
                </a:lnTo>
                <a:lnTo>
                  <a:pt x="694861" y="2565399"/>
                </a:lnTo>
                <a:lnTo>
                  <a:pt x="696206" y="2578099"/>
                </a:lnTo>
                <a:lnTo>
                  <a:pt x="736778" y="2578099"/>
                </a:lnTo>
                <a:lnTo>
                  <a:pt x="734397" y="2590799"/>
                </a:lnTo>
                <a:lnTo>
                  <a:pt x="731159" y="2590799"/>
                </a:lnTo>
                <a:lnTo>
                  <a:pt x="731159" y="2603499"/>
                </a:lnTo>
                <a:lnTo>
                  <a:pt x="731293" y="2603499"/>
                </a:lnTo>
                <a:lnTo>
                  <a:pt x="731587" y="2616199"/>
                </a:lnTo>
                <a:lnTo>
                  <a:pt x="704874" y="2616199"/>
                </a:lnTo>
                <a:lnTo>
                  <a:pt x="703349" y="2628899"/>
                </a:lnTo>
                <a:lnTo>
                  <a:pt x="704983" y="2654299"/>
                </a:lnTo>
                <a:lnTo>
                  <a:pt x="813952" y="2654299"/>
                </a:lnTo>
                <a:lnTo>
                  <a:pt x="814792" y="2666999"/>
                </a:lnTo>
                <a:lnTo>
                  <a:pt x="747231" y="2666999"/>
                </a:lnTo>
                <a:lnTo>
                  <a:pt x="737660" y="2679699"/>
                </a:lnTo>
                <a:close/>
              </a:path>
              <a:path w="1680844" h="3429000">
                <a:moveTo>
                  <a:pt x="812059" y="2628899"/>
                </a:moveTo>
                <a:lnTo>
                  <a:pt x="741634" y="2628899"/>
                </a:lnTo>
                <a:lnTo>
                  <a:pt x="746396" y="2616199"/>
                </a:lnTo>
                <a:lnTo>
                  <a:pt x="739253" y="2578099"/>
                </a:lnTo>
                <a:lnTo>
                  <a:pt x="824837" y="2578099"/>
                </a:lnTo>
                <a:lnTo>
                  <a:pt x="819447" y="2590799"/>
                </a:lnTo>
                <a:lnTo>
                  <a:pt x="814057" y="2590799"/>
                </a:lnTo>
                <a:lnTo>
                  <a:pt x="808685" y="2603499"/>
                </a:lnTo>
                <a:lnTo>
                  <a:pt x="811006" y="2616199"/>
                </a:lnTo>
                <a:lnTo>
                  <a:pt x="812059" y="2628899"/>
                </a:lnTo>
                <a:close/>
              </a:path>
              <a:path w="1680844" h="3429000">
                <a:moveTo>
                  <a:pt x="292116" y="3098799"/>
                </a:moveTo>
                <a:lnTo>
                  <a:pt x="235437" y="3098799"/>
                </a:lnTo>
                <a:lnTo>
                  <a:pt x="251075" y="3060699"/>
                </a:lnTo>
                <a:lnTo>
                  <a:pt x="267330" y="3035299"/>
                </a:lnTo>
                <a:lnTo>
                  <a:pt x="282995" y="3009899"/>
                </a:lnTo>
                <a:lnTo>
                  <a:pt x="303240" y="2971799"/>
                </a:lnTo>
                <a:lnTo>
                  <a:pt x="319914" y="2933699"/>
                </a:lnTo>
                <a:lnTo>
                  <a:pt x="377248" y="2933699"/>
                </a:lnTo>
                <a:lnTo>
                  <a:pt x="382536" y="2920999"/>
                </a:lnTo>
                <a:lnTo>
                  <a:pt x="386868" y="2920999"/>
                </a:lnTo>
                <a:lnTo>
                  <a:pt x="391630" y="2908299"/>
                </a:lnTo>
                <a:lnTo>
                  <a:pt x="415774" y="2870199"/>
                </a:lnTo>
                <a:lnTo>
                  <a:pt x="440282" y="2819399"/>
                </a:lnTo>
                <a:lnTo>
                  <a:pt x="465143" y="2781299"/>
                </a:lnTo>
                <a:lnTo>
                  <a:pt x="490347" y="2730499"/>
                </a:lnTo>
                <a:lnTo>
                  <a:pt x="515884" y="2692399"/>
                </a:lnTo>
                <a:lnTo>
                  <a:pt x="541744" y="2641599"/>
                </a:lnTo>
                <a:lnTo>
                  <a:pt x="567918" y="2603499"/>
                </a:lnTo>
                <a:lnTo>
                  <a:pt x="610813" y="2603499"/>
                </a:lnTo>
                <a:lnTo>
                  <a:pt x="604984" y="2616199"/>
                </a:lnTo>
                <a:lnTo>
                  <a:pt x="597158" y="2628899"/>
                </a:lnTo>
                <a:lnTo>
                  <a:pt x="600184" y="2641599"/>
                </a:lnTo>
                <a:lnTo>
                  <a:pt x="603301" y="2654299"/>
                </a:lnTo>
                <a:lnTo>
                  <a:pt x="586110" y="2654299"/>
                </a:lnTo>
                <a:lnTo>
                  <a:pt x="569472" y="2679699"/>
                </a:lnTo>
                <a:lnTo>
                  <a:pt x="553074" y="2717799"/>
                </a:lnTo>
                <a:lnTo>
                  <a:pt x="536757" y="2743326"/>
                </a:lnTo>
                <a:lnTo>
                  <a:pt x="520681" y="2768599"/>
                </a:lnTo>
                <a:lnTo>
                  <a:pt x="653313" y="2768599"/>
                </a:lnTo>
                <a:lnTo>
                  <a:pt x="643990" y="2781299"/>
                </a:lnTo>
                <a:lnTo>
                  <a:pt x="642736" y="2781299"/>
                </a:lnTo>
                <a:lnTo>
                  <a:pt x="634873" y="2793999"/>
                </a:lnTo>
                <a:lnTo>
                  <a:pt x="1175560" y="2793999"/>
                </a:lnTo>
                <a:lnTo>
                  <a:pt x="1173877" y="2806699"/>
                </a:lnTo>
                <a:lnTo>
                  <a:pt x="668828" y="2806699"/>
                </a:lnTo>
                <a:lnTo>
                  <a:pt x="660420" y="2819399"/>
                </a:lnTo>
                <a:lnTo>
                  <a:pt x="498442" y="2819399"/>
                </a:lnTo>
                <a:lnTo>
                  <a:pt x="493656" y="2832099"/>
                </a:lnTo>
                <a:lnTo>
                  <a:pt x="488870" y="2832099"/>
                </a:lnTo>
                <a:lnTo>
                  <a:pt x="481727" y="2844799"/>
                </a:lnTo>
                <a:lnTo>
                  <a:pt x="536013" y="2844799"/>
                </a:lnTo>
                <a:lnTo>
                  <a:pt x="532293" y="2857499"/>
                </a:lnTo>
                <a:lnTo>
                  <a:pt x="520775" y="2870199"/>
                </a:lnTo>
                <a:lnTo>
                  <a:pt x="618076" y="2870199"/>
                </a:lnTo>
                <a:lnTo>
                  <a:pt x="543148" y="2953928"/>
                </a:lnTo>
                <a:lnTo>
                  <a:pt x="524202" y="2971799"/>
                </a:lnTo>
                <a:lnTo>
                  <a:pt x="522085" y="2977464"/>
                </a:lnTo>
                <a:lnTo>
                  <a:pt x="515789" y="2984499"/>
                </a:lnTo>
                <a:lnTo>
                  <a:pt x="512523" y="2984499"/>
                </a:lnTo>
                <a:lnTo>
                  <a:pt x="503643" y="2997199"/>
                </a:lnTo>
                <a:lnTo>
                  <a:pt x="493058" y="3009899"/>
                </a:lnTo>
                <a:lnTo>
                  <a:pt x="871825" y="3009899"/>
                </a:lnTo>
                <a:lnTo>
                  <a:pt x="870206" y="3022599"/>
                </a:lnTo>
                <a:lnTo>
                  <a:pt x="1099576" y="3022599"/>
                </a:lnTo>
                <a:lnTo>
                  <a:pt x="1094072" y="3035299"/>
                </a:lnTo>
                <a:lnTo>
                  <a:pt x="925353" y="3035299"/>
                </a:lnTo>
                <a:lnTo>
                  <a:pt x="915077" y="3047999"/>
                </a:lnTo>
                <a:lnTo>
                  <a:pt x="904578" y="3060699"/>
                </a:lnTo>
                <a:lnTo>
                  <a:pt x="899248" y="3073399"/>
                </a:lnTo>
                <a:lnTo>
                  <a:pt x="304105" y="3073399"/>
                </a:lnTo>
                <a:lnTo>
                  <a:pt x="292116" y="3098799"/>
                </a:lnTo>
                <a:close/>
              </a:path>
              <a:path w="1680844" h="3429000">
                <a:moveTo>
                  <a:pt x="813952" y="2654299"/>
                </a:moveTo>
                <a:lnTo>
                  <a:pt x="706492" y="2654299"/>
                </a:lnTo>
                <a:lnTo>
                  <a:pt x="706492" y="2616199"/>
                </a:lnTo>
                <a:lnTo>
                  <a:pt x="731587" y="2616199"/>
                </a:lnTo>
                <a:lnTo>
                  <a:pt x="731881" y="2628899"/>
                </a:lnTo>
                <a:lnTo>
                  <a:pt x="812059" y="2628899"/>
                </a:lnTo>
                <a:lnTo>
                  <a:pt x="813113" y="2641599"/>
                </a:lnTo>
                <a:lnTo>
                  <a:pt x="813952" y="2654299"/>
                </a:lnTo>
                <a:close/>
              </a:path>
              <a:path w="1680844" h="3429000">
                <a:moveTo>
                  <a:pt x="653313" y="2768599"/>
                </a:moveTo>
                <a:lnTo>
                  <a:pt x="520681" y="2768599"/>
                </a:lnTo>
                <a:lnTo>
                  <a:pt x="557955" y="2743199"/>
                </a:lnTo>
                <a:lnTo>
                  <a:pt x="576730" y="2717799"/>
                </a:lnTo>
                <a:lnTo>
                  <a:pt x="595729" y="2705099"/>
                </a:lnTo>
                <a:lnTo>
                  <a:pt x="593317" y="2692399"/>
                </a:lnTo>
                <a:lnTo>
                  <a:pt x="586205" y="2654299"/>
                </a:lnTo>
                <a:lnTo>
                  <a:pt x="603301" y="2654299"/>
                </a:lnTo>
                <a:lnTo>
                  <a:pt x="606560" y="2666999"/>
                </a:lnTo>
                <a:lnTo>
                  <a:pt x="610015" y="2679699"/>
                </a:lnTo>
                <a:lnTo>
                  <a:pt x="665920" y="2679699"/>
                </a:lnTo>
                <a:lnTo>
                  <a:pt x="657375" y="2692399"/>
                </a:lnTo>
                <a:lnTo>
                  <a:pt x="648634" y="2705099"/>
                </a:lnTo>
                <a:lnTo>
                  <a:pt x="639750" y="2705099"/>
                </a:lnTo>
                <a:lnTo>
                  <a:pt x="630776" y="2717799"/>
                </a:lnTo>
                <a:lnTo>
                  <a:pt x="750414" y="2717799"/>
                </a:lnTo>
                <a:lnTo>
                  <a:pt x="740816" y="2730499"/>
                </a:lnTo>
                <a:lnTo>
                  <a:pt x="736017" y="2730499"/>
                </a:lnTo>
                <a:lnTo>
                  <a:pt x="736875" y="2743199"/>
                </a:lnTo>
                <a:lnTo>
                  <a:pt x="672301" y="2743199"/>
                </a:lnTo>
                <a:lnTo>
                  <a:pt x="662797" y="2755899"/>
                </a:lnTo>
                <a:lnTo>
                  <a:pt x="653313" y="2768599"/>
                </a:lnTo>
                <a:close/>
              </a:path>
              <a:path w="1680844" h="3429000">
                <a:moveTo>
                  <a:pt x="815827" y="2679699"/>
                </a:moveTo>
                <a:lnTo>
                  <a:pt x="752779" y="2679699"/>
                </a:lnTo>
                <a:lnTo>
                  <a:pt x="752779" y="2666999"/>
                </a:lnTo>
                <a:lnTo>
                  <a:pt x="814792" y="2666999"/>
                </a:lnTo>
                <a:lnTo>
                  <a:pt x="815827" y="2679699"/>
                </a:lnTo>
                <a:close/>
              </a:path>
              <a:path w="1680844" h="3429000">
                <a:moveTo>
                  <a:pt x="1175560" y="2793999"/>
                </a:moveTo>
                <a:lnTo>
                  <a:pt x="634873" y="2793999"/>
                </a:lnTo>
                <a:lnTo>
                  <a:pt x="643990" y="2781299"/>
                </a:lnTo>
                <a:lnTo>
                  <a:pt x="713731" y="2781299"/>
                </a:lnTo>
                <a:lnTo>
                  <a:pt x="712968" y="2768599"/>
                </a:lnTo>
                <a:lnTo>
                  <a:pt x="712112" y="2755899"/>
                </a:lnTo>
                <a:lnTo>
                  <a:pt x="737636" y="2755899"/>
                </a:lnTo>
                <a:lnTo>
                  <a:pt x="744112" y="2743199"/>
                </a:lnTo>
                <a:lnTo>
                  <a:pt x="755160" y="2743199"/>
                </a:lnTo>
                <a:lnTo>
                  <a:pt x="755160" y="2717799"/>
                </a:lnTo>
                <a:lnTo>
                  <a:pt x="639762" y="2717799"/>
                </a:lnTo>
                <a:lnTo>
                  <a:pt x="648729" y="2705099"/>
                </a:lnTo>
                <a:lnTo>
                  <a:pt x="657697" y="2705099"/>
                </a:lnTo>
                <a:lnTo>
                  <a:pt x="666683" y="2692399"/>
                </a:lnTo>
                <a:lnTo>
                  <a:pt x="666683" y="2679699"/>
                </a:lnTo>
                <a:lnTo>
                  <a:pt x="732874" y="2679699"/>
                </a:lnTo>
                <a:lnTo>
                  <a:pt x="733636" y="2692399"/>
                </a:lnTo>
                <a:lnTo>
                  <a:pt x="1194766" y="2692399"/>
                </a:lnTo>
                <a:lnTo>
                  <a:pt x="1178307" y="2743199"/>
                </a:lnTo>
                <a:lnTo>
                  <a:pt x="1177243" y="2781299"/>
                </a:lnTo>
                <a:lnTo>
                  <a:pt x="1175560" y="2793999"/>
                </a:lnTo>
                <a:close/>
              </a:path>
              <a:path w="1680844" h="3429000">
                <a:moveTo>
                  <a:pt x="672301" y="2743326"/>
                </a:moveTo>
                <a:close/>
              </a:path>
              <a:path w="1680844" h="3429000">
                <a:moveTo>
                  <a:pt x="737636" y="2755899"/>
                </a:moveTo>
                <a:lnTo>
                  <a:pt x="672301" y="2755899"/>
                </a:lnTo>
                <a:lnTo>
                  <a:pt x="672396" y="2743199"/>
                </a:lnTo>
                <a:lnTo>
                  <a:pt x="736875" y="2743199"/>
                </a:lnTo>
                <a:lnTo>
                  <a:pt x="737636" y="2755899"/>
                </a:lnTo>
                <a:close/>
              </a:path>
              <a:path w="1680844" h="3429000">
                <a:moveTo>
                  <a:pt x="202389" y="3174999"/>
                </a:moveTo>
                <a:lnTo>
                  <a:pt x="180303" y="3174999"/>
                </a:lnTo>
                <a:lnTo>
                  <a:pt x="184571" y="3162299"/>
                </a:lnTo>
                <a:lnTo>
                  <a:pt x="188390" y="3149599"/>
                </a:lnTo>
                <a:lnTo>
                  <a:pt x="166768" y="3149599"/>
                </a:lnTo>
                <a:lnTo>
                  <a:pt x="179177" y="3136899"/>
                </a:lnTo>
                <a:lnTo>
                  <a:pt x="192245" y="3111499"/>
                </a:lnTo>
                <a:lnTo>
                  <a:pt x="205742" y="3086099"/>
                </a:lnTo>
                <a:lnTo>
                  <a:pt x="219436" y="3060699"/>
                </a:lnTo>
                <a:lnTo>
                  <a:pt x="236189" y="3022599"/>
                </a:lnTo>
                <a:lnTo>
                  <a:pt x="253608" y="2971799"/>
                </a:lnTo>
                <a:lnTo>
                  <a:pt x="271661" y="2933699"/>
                </a:lnTo>
                <a:lnTo>
                  <a:pt x="290313" y="2882899"/>
                </a:lnTo>
                <a:lnTo>
                  <a:pt x="309531" y="2844799"/>
                </a:lnTo>
                <a:lnTo>
                  <a:pt x="329282" y="2806699"/>
                </a:lnTo>
                <a:lnTo>
                  <a:pt x="349534" y="2755899"/>
                </a:lnTo>
                <a:lnTo>
                  <a:pt x="451886" y="2755899"/>
                </a:lnTo>
                <a:lnTo>
                  <a:pt x="438845" y="2781299"/>
                </a:lnTo>
                <a:lnTo>
                  <a:pt x="383058" y="2781299"/>
                </a:lnTo>
                <a:lnTo>
                  <a:pt x="371203" y="2806699"/>
                </a:lnTo>
                <a:lnTo>
                  <a:pt x="369071" y="2813689"/>
                </a:lnTo>
                <a:lnTo>
                  <a:pt x="361121" y="2832099"/>
                </a:lnTo>
                <a:lnTo>
                  <a:pt x="338375" y="2870199"/>
                </a:lnTo>
                <a:lnTo>
                  <a:pt x="314787" y="2920999"/>
                </a:lnTo>
                <a:lnTo>
                  <a:pt x="290327" y="2971799"/>
                </a:lnTo>
                <a:lnTo>
                  <a:pt x="264961" y="3022599"/>
                </a:lnTo>
                <a:lnTo>
                  <a:pt x="261818" y="3022599"/>
                </a:lnTo>
                <a:lnTo>
                  <a:pt x="254603" y="3047999"/>
                </a:lnTo>
                <a:lnTo>
                  <a:pt x="245521" y="3060699"/>
                </a:lnTo>
                <a:lnTo>
                  <a:pt x="235421" y="3086099"/>
                </a:lnTo>
                <a:lnTo>
                  <a:pt x="230286" y="3098799"/>
                </a:lnTo>
                <a:lnTo>
                  <a:pt x="228294" y="3098799"/>
                </a:lnTo>
                <a:lnTo>
                  <a:pt x="225151" y="3111499"/>
                </a:lnTo>
                <a:lnTo>
                  <a:pt x="280200" y="3111499"/>
                </a:lnTo>
                <a:lnTo>
                  <a:pt x="277612" y="3124199"/>
                </a:lnTo>
                <a:lnTo>
                  <a:pt x="274925" y="3124199"/>
                </a:lnTo>
                <a:lnTo>
                  <a:pt x="272257" y="3136899"/>
                </a:lnTo>
                <a:lnTo>
                  <a:pt x="339837" y="3136899"/>
                </a:lnTo>
                <a:lnTo>
                  <a:pt x="320868" y="3149599"/>
                </a:lnTo>
                <a:lnTo>
                  <a:pt x="312442" y="3162299"/>
                </a:lnTo>
                <a:lnTo>
                  <a:pt x="202771" y="3162299"/>
                </a:lnTo>
                <a:lnTo>
                  <a:pt x="202389" y="3174999"/>
                </a:lnTo>
                <a:close/>
              </a:path>
              <a:path w="1680844" h="3429000">
                <a:moveTo>
                  <a:pt x="711350" y="2768599"/>
                </a:moveTo>
                <a:lnTo>
                  <a:pt x="666683" y="2768599"/>
                </a:lnTo>
                <a:lnTo>
                  <a:pt x="670682" y="2755899"/>
                </a:lnTo>
                <a:lnTo>
                  <a:pt x="712112" y="2755899"/>
                </a:lnTo>
                <a:lnTo>
                  <a:pt x="711350" y="2768599"/>
                </a:lnTo>
                <a:close/>
              </a:path>
              <a:path w="1680844" h="3429000">
                <a:moveTo>
                  <a:pt x="709731" y="2781299"/>
                </a:moveTo>
                <a:lnTo>
                  <a:pt x="650777" y="2781299"/>
                </a:lnTo>
                <a:lnTo>
                  <a:pt x="658819" y="2768599"/>
                </a:lnTo>
                <a:lnTo>
                  <a:pt x="709731" y="2768599"/>
                </a:lnTo>
                <a:lnTo>
                  <a:pt x="709731" y="2781299"/>
                </a:lnTo>
                <a:close/>
              </a:path>
              <a:path w="1680844" h="3429000">
                <a:moveTo>
                  <a:pt x="369071" y="2813689"/>
                </a:moveTo>
                <a:lnTo>
                  <a:pt x="371203" y="2806699"/>
                </a:lnTo>
                <a:lnTo>
                  <a:pt x="383058" y="2781299"/>
                </a:lnTo>
                <a:lnTo>
                  <a:pt x="369071" y="2813689"/>
                </a:lnTo>
                <a:close/>
              </a:path>
              <a:path w="1680844" h="3429000">
                <a:moveTo>
                  <a:pt x="377248" y="2933699"/>
                </a:moveTo>
                <a:lnTo>
                  <a:pt x="324167" y="2933699"/>
                </a:lnTo>
                <a:lnTo>
                  <a:pt x="328367" y="2920999"/>
                </a:lnTo>
                <a:lnTo>
                  <a:pt x="336676" y="2895599"/>
                </a:lnTo>
                <a:lnTo>
                  <a:pt x="348102" y="2870199"/>
                </a:lnTo>
                <a:lnTo>
                  <a:pt x="359581" y="2844799"/>
                </a:lnTo>
                <a:lnTo>
                  <a:pt x="369071" y="2813689"/>
                </a:lnTo>
                <a:lnTo>
                  <a:pt x="383058" y="2781299"/>
                </a:lnTo>
                <a:lnTo>
                  <a:pt x="438845" y="2781299"/>
                </a:lnTo>
                <a:lnTo>
                  <a:pt x="418886" y="2832099"/>
                </a:lnTo>
                <a:lnTo>
                  <a:pt x="398398" y="2882899"/>
                </a:lnTo>
                <a:lnTo>
                  <a:pt x="382536" y="2920999"/>
                </a:lnTo>
                <a:lnTo>
                  <a:pt x="382106" y="2920999"/>
                </a:lnTo>
                <a:lnTo>
                  <a:pt x="377248" y="2933699"/>
                </a:lnTo>
                <a:close/>
              </a:path>
              <a:path w="1680844" h="3429000">
                <a:moveTo>
                  <a:pt x="634873" y="2793999"/>
                </a:moveTo>
                <a:lnTo>
                  <a:pt x="642736" y="2781299"/>
                </a:lnTo>
                <a:lnTo>
                  <a:pt x="643990" y="2781299"/>
                </a:lnTo>
                <a:lnTo>
                  <a:pt x="634873" y="2793999"/>
                </a:lnTo>
                <a:close/>
              </a:path>
              <a:path w="1680844" h="3429000">
                <a:moveTo>
                  <a:pt x="1099576" y="3022599"/>
                </a:moveTo>
                <a:lnTo>
                  <a:pt x="870206" y="3022599"/>
                </a:lnTo>
                <a:lnTo>
                  <a:pt x="871825" y="3009899"/>
                </a:lnTo>
                <a:lnTo>
                  <a:pt x="493058" y="3009899"/>
                </a:lnTo>
                <a:lnTo>
                  <a:pt x="515789" y="2984499"/>
                </a:lnTo>
                <a:lnTo>
                  <a:pt x="519456" y="2984499"/>
                </a:lnTo>
                <a:lnTo>
                  <a:pt x="522085" y="2977464"/>
                </a:lnTo>
                <a:lnTo>
                  <a:pt x="543148" y="2953928"/>
                </a:lnTo>
                <a:lnTo>
                  <a:pt x="632585" y="2870199"/>
                </a:lnTo>
                <a:lnTo>
                  <a:pt x="630966" y="2857499"/>
                </a:lnTo>
                <a:lnTo>
                  <a:pt x="646110" y="2857499"/>
                </a:lnTo>
                <a:lnTo>
                  <a:pt x="649254" y="2844799"/>
                </a:lnTo>
                <a:lnTo>
                  <a:pt x="654778" y="2844799"/>
                </a:lnTo>
                <a:lnTo>
                  <a:pt x="660776" y="2832099"/>
                </a:lnTo>
                <a:lnTo>
                  <a:pt x="678683" y="2819399"/>
                </a:lnTo>
                <a:lnTo>
                  <a:pt x="678683" y="2806699"/>
                </a:lnTo>
                <a:lnTo>
                  <a:pt x="1173877" y="2806699"/>
                </a:lnTo>
                <a:lnTo>
                  <a:pt x="1172193" y="2819399"/>
                </a:lnTo>
                <a:lnTo>
                  <a:pt x="1163356" y="2870199"/>
                </a:lnTo>
                <a:lnTo>
                  <a:pt x="1150927" y="2908299"/>
                </a:lnTo>
                <a:lnTo>
                  <a:pt x="1135105" y="2946399"/>
                </a:lnTo>
                <a:lnTo>
                  <a:pt x="1116088" y="2984499"/>
                </a:lnTo>
                <a:lnTo>
                  <a:pt x="1099576" y="3022599"/>
                </a:lnTo>
                <a:close/>
              </a:path>
              <a:path w="1680844" h="3429000">
                <a:moveTo>
                  <a:pt x="543966" y="2844799"/>
                </a:moveTo>
                <a:lnTo>
                  <a:pt x="488285" y="2844799"/>
                </a:lnTo>
                <a:lnTo>
                  <a:pt x="501401" y="2819399"/>
                </a:lnTo>
                <a:lnTo>
                  <a:pt x="567157" y="2819399"/>
                </a:lnTo>
                <a:lnTo>
                  <a:pt x="555624" y="2832099"/>
                </a:lnTo>
                <a:lnTo>
                  <a:pt x="552759" y="2832099"/>
                </a:lnTo>
                <a:lnTo>
                  <a:pt x="550792" y="2837363"/>
                </a:lnTo>
                <a:lnTo>
                  <a:pt x="543966" y="2844799"/>
                </a:lnTo>
                <a:close/>
              </a:path>
              <a:path w="1680844" h="3429000">
                <a:moveTo>
                  <a:pt x="644491" y="2844799"/>
                </a:moveTo>
                <a:lnTo>
                  <a:pt x="548013" y="2844799"/>
                </a:lnTo>
                <a:lnTo>
                  <a:pt x="550792" y="2837363"/>
                </a:lnTo>
                <a:lnTo>
                  <a:pt x="555624" y="2832099"/>
                </a:lnTo>
                <a:lnTo>
                  <a:pt x="567157" y="2819399"/>
                </a:lnTo>
                <a:lnTo>
                  <a:pt x="562357" y="2832099"/>
                </a:lnTo>
                <a:lnTo>
                  <a:pt x="643729" y="2832099"/>
                </a:lnTo>
                <a:lnTo>
                  <a:pt x="644491" y="2844799"/>
                </a:lnTo>
                <a:close/>
              </a:path>
              <a:path w="1680844" h="3429000">
                <a:moveTo>
                  <a:pt x="652048" y="2832099"/>
                </a:moveTo>
                <a:lnTo>
                  <a:pt x="562357" y="2832099"/>
                </a:lnTo>
                <a:lnTo>
                  <a:pt x="567157" y="2819399"/>
                </a:lnTo>
                <a:lnTo>
                  <a:pt x="660420" y="2819399"/>
                </a:lnTo>
                <a:lnTo>
                  <a:pt x="652048" y="2832099"/>
                </a:lnTo>
                <a:close/>
              </a:path>
              <a:path w="1680844" h="3429000">
                <a:moveTo>
                  <a:pt x="618076" y="2870199"/>
                </a:moveTo>
                <a:lnTo>
                  <a:pt x="524495" y="2870199"/>
                </a:lnTo>
                <a:lnTo>
                  <a:pt x="532308" y="2857499"/>
                </a:lnTo>
                <a:lnTo>
                  <a:pt x="550792" y="2837363"/>
                </a:lnTo>
                <a:lnTo>
                  <a:pt x="548013" y="2844799"/>
                </a:lnTo>
                <a:lnTo>
                  <a:pt x="644491" y="2844799"/>
                </a:lnTo>
                <a:lnTo>
                  <a:pt x="646110" y="2857499"/>
                </a:lnTo>
                <a:lnTo>
                  <a:pt x="629441" y="2857499"/>
                </a:lnTo>
                <a:lnTo>
                  <a:pt x="618076" y="2870199"/>
                </a:lnTo>
                <a:close/>
              </a:path>
              <a:path w="1680844" h="3429000">
                <a:moveTo>
                  <a:pt x="524495" y="2870199"/>
                </a:moveTo>
                <a:lnTo>
                  <a:pt x="520775" y="2870199"/>
                </a:lnTo>
                <a:lnTo>
                  <a:pt x="532262" y="2857550"/>
                </a:lnTo>
                <a:lnTo>
                  <a:pt x="524495" y="2870199"/>
                </a:lnTo>
                <a:close/>
              </a:path>
              <a:path w="1680844" h="3429000">
                <a:moveTo>
                  <a:pt x="377248" y="2933699"/>
                </a:moveTo>
                <a:lnTo>
                  <a:pt x="382106" y="2920999"/>
                </a:lnTo>
                <a:lnTo>
                  <a:pt x="382536" y="2920999"/>
                </a:lnTo>
                <a:lnTo>
                  <a:pt x="377248" y="2933699"/>
                </a:lnTo>
                <a:close/>
              </a:path>
              <a:path w="1680844" h="3429000">
                <a:moveTo>
                  <a:pt x="522085" y="2977464"/>
                </a:moveTo>
                <a:lnTo>
                  <a:pt x="524202" y="2971799"/>
                </a:lnTo>
                <a:lnTo>
                  <a:pt x="543148" y="2953928"/>
                </a:lnTo>
                <a:lnTo>
                  <a:pt x="522085" y="2977464"/>
                </a:lnTo>
                <a:close/>
              </a:path>
              <a:path w="1680844" h="3429000">
                <a:moveTo>
                  <a:pt x="192520" y="3073399"/>
                </a:moveTo>
                <a:lnTo>
                  <a:pt x="157246" y="3073399"/>
                </a:lnTo>
                <a:lnTo>
                  <a:pt x="168203" y="3047999"/>
                </a:lnTo>
                <a:lnTo>
                  <a:pt x="179544" y="3009899"/>
                </a:lnTo>
                <a:lnTo>
                  <a:pt x="191331" y="2984499"/>
                </a:lnTo>
                <a:lnTo>
                  <a:pt x="203627" y="2959099"/>
                </a:lnTo>
                <a:lnTo>
                  <a:pt x="249155" y="2959099"/>
                </a:lnTo>
                <a:lnTo>
                  <a:pt x="232425" y="2997199"/>
                </a:lnTo>
                <a:lnTo>
                  <a:pt x="209773" y="3035299"/>
                </a:lnTo>
                <a:lnTo>
                  <a:pt x="192520" y="3073399"/>
                </a:lnTo>
                <a:close/>
              </a:path>
              <a:path w="1680844" h="3429000">
                <a:moveTo>
                  <a:pt x="493058" y="3009899"/>
                </a:moveTo>
                <a:lnTo>
                  <a:pt x="503643" y="2997199"/>
                </a:lnTo>
                <a:lnTo>
                  <a:pt x="512523" y="2984499"/>
                </a:lnTo>
                <a:lnTo>
                  <a:pt x="515789" y="2984499"/>
                </a:lnTo>
                <a:lnTo>
                  <a:pt x="493058" y="3009899"/>
                </a:lnTo>
                <a:close/>
              </a:path>
              <a:path w="1680844" h="3429000">
                <a:moveTo>
                  <a:pt x="1041834" y="3098799"/>
                </a:moveTo>
                <a:lnTo>
                  <a:pt x="883161" y="3098799"/>
                </a:lnTo>
                <a:lnTo>
                  <a:pt x="893918" y="3086099"/>
                </a:lnTo>
                <a:lnTo>
                  <a:pt x="902179" y="3086099"/>
                </a:lnTo>
                <a:lnTo>
                  <a:pt x="907828" y="3073399"/>
                </a:lnTo>
                <a:lnTo>
                  <a:pt x="916052" y="3060699"/>
                </a:lnTo>
                <a:lnTo>
                  <a:pt x="924054" y="3060699"/>
                </a:lnTo>
                <a:lnTo>
                  <a:pt x="931895" y="3047999"/>
                </a:lnTo>
                <a:lnTo>
                  <a:pt x="939638" y="3035299"/>
                </a:lnTo>
                <a:lnTo>
                  <a:pt x="1094072" y="3035299"/>
                </a:lnTo>
                <a:lnTo>
                  <a:pt x="1069255" y="3073399"/>
                </a:lnTo>
                <a:lnTo>
                  <a:pt x="1041834" y="3098799"/>
                </a:lnTo>
                <a:close/>
              </a:path>
              <a:path w="1680844" h="3429000">
                <a:moveTo>
                  <a:pt x="339837" y="3136899"/>
                </a:moveTo>
                <a:lnTo>
                  <a:pt x="276104" y="3136899"/>
                </a:lnTo>
                <a:lnTo>
                  <a:pt x="279247" y="3124199"/>
                </a:lnTo>
                <a:lnTo>
                  <a:pt x="294890" y="3098799"/>
                </a:lnTo>
                <a:lnTo>
                  <a:pt x="310390" y="3073399"/>
                </a:lnTo>
                <a:lnTo>
                  <a:pt x="396487" y="3073399"/>
                </a:lnTo>
                <a:lnTo>
                  <a:pt x="385376" y="3088363"/>
                </a:lnTo>
                <a:lnTo>
                  <a:pt x="377560" y="3098799"/>
                </a:lnTo>
                <a:lnTo>
                  <a:pt x="358689" y="3111499"/>
                </a:lnTo>
                <a:lnTo>
                  <a:pt x="339837" y="3136899"/>
                </a:lnTo>
                <a:close/>
              </a:path>
              <a:path w="1680844" h="3429000">
                <a:moveTo>
                  <a:pt x="385376" y="3088363"/>
                </a:moveTo>
                <a:lnTo>
                  <a:pt x="396487" y="3073399"/>
                </a:lnTo>
                <a:lnTo>
                  <a:pt x="385376" y="3088363"/>
                </a:lnTo>
                <a:close/>
              </a:path>
              <a:path w="1680844" h="3429000">
                <a:moveTo>
                  <a:pt x="341962" y="3225799"/>
                </a:moveTo>
                <a:lnTo>
                  <a:pt x="209914" y="3225799"/>
                </a:lnTo>
                <a:lnTo>
                  <a:pt x="210770" y="3213099"/>
                </a:lnTo>
                <a:lnTo>
                  <a:pt x="287343" y="3213099"/>
                </a:lnTo>
                <a:lnTo>
                  <a:pt x="313758" y="3174999"/>
                </a:lnTo>
                <a:lnTo>
                  <a:pt x="340665" y="3149599"/>
                </a:lnTo>
                <a:lnTo>
                  <a:pt x="368196" y="3111499"/>
                </a:lnTo>
                <a:lnTo>
                  <a:pt x="385376" y="3088363"/>
                </a:lnTo>
                <a:lnTo>
                  <a:pt x="396582" y="3073399"/>
                </a:lnTo>
                <a:lnTo>
                  <a:pt x="899248" y="3073399"/>
                </a:lnTo>
                <a:lnTo>
                  <a:pt x="893918" y="3086099"/>
                </a:lnTo>
                <a:lnTo>
                  <a:pt x="889666" y="3086099"/>
                </a:lnTo>
                <a:lnTo>
                  <a:pt x="883161" y="3098799"/>
                </a:lnTo>
                <a:lnTo>
                  <a:pt x="1041834" y="3098799"/>
                </a:lnTo>
                <a:lnTo>
                  <a:pt x="1012007" y="3136899"/>
                </a:lnTo>
                <a:lnTo>
                  <a:pt x="990650" y="3162299"/>
                </a:lnTo>
                <a:lnTo>
                  <a:pt x="402201" y="3162299"/>
                </a:lnTo>
                <a:lnTo>
                  <a:pt x="372153" y="3187699"/>
                </a:lnTo>
                <a:lnTo>
                  <a:pt x="341962" y="3225799"/>
                </a:lnTo>
                <a:close/>
              </a:path>
              <a:path w="1680844" h="3429000">
                <a:moveTo>
                  <a:pt x="883161" y="3098799"/>
                </a:moveTo>
                <a:lnTo>
                  <a:pt x="889666" y="3086099"/>
                </a:lnTo>
                <a:lnTo>
                  <a:pt x="893918" y="3086099"/>
                </a:lnTo>
                <a:lnTo>
                  <a:pt x="883161" y="3098799"/>
                </a:lnTo>
                <a:close/>
              </a:path>
              <a:path w="1680844" h="3429000">
                <a:moveTo>
                  <a:pt x="225151" y="3111499"/>
                </a:moveTo>
                <a:lnTo>
                  <a:pt x="228294" y="3098799"/>
                </a:lnTo>
                <a:lnTo>
                  <a:pt x="230286" y="3098799"/>
                </a:lnTo>
                <a:lnTo>
                  <a:pt x="225151" y="3111499"/>
                </a:lnTo>
                <a:close/>
              </a:path>
              <a:path w="1680844" h="3429000">
                <a:moveTo>
                  <a:pt x="280200" y="3111499"/>
                </a:moveTo>
                <a:lnTo>
                  <a:pt x="225151" y="3111499"/>
                </a:lnTo>
                <a:lnTo>
                  <a:pt x="230286" y="3098799"/>
                </a:lnTo>
                <a:lnTo>
                  <a:pt x="286144" y="3098799"/>
                </a:lnTo>
                <a:lnTo>
                  <a:pt x="280200" y="3111499"/>
                </a:lnTo>
                <a:close/>
              </a:path>
              <a:path w="1680844" h="3429000">
                <a:moveTo>
                  <a:pt x="308238" y="3174999"/>
                </a:moveTo>
                <a:lnTo>
                  <a:pt x="202580" y="3174999"/>
                </a:lnTo>
                <a:lnTo>
                  <a:pt x="203627" y="3162299"/>
                </a:lnTo>
                <a:lnTo>
                  <a:pt x="312442" y="3162299"/>
                </a:lnTo>
                <a:lnTo>
                  <a:pt x="308238" y="3174999"/>
                </a:lnTo>
                <a:close/>
              </a:path>
              <a:path w="1680844" h="3429000">
                <a:moveTo>
                  <a:pt x="385868" y="3289299"/>
                </a:moveTo>
                <a:lnTo>
                  <a:pt x="299343" y="3289299"/>
                </a:lnTo>
                <a:lnTo>
                  <a:pt x="324615" y="3251199"/>
                </a:lnTo>
                <a:lnTo>
                  <a:pt x="350165" y="3225799"/>
                </a:lnTo>
                <a:lnTo>
                  <a:pt x="376018" y="3187699"/>
                </a:lnTo>
                <a:lnTo>
                  <a:pt x="402201" y="3162299"/>
                </a:lnTo>
                <a:lnTo>
                  <a:pt x="990650" y="3162299"/>
                </a:lnTo>
                <a:lnTo>
                  <a:pt x="979972" y="3174999"/>
                </a:lnTo>
                <a:lnTo>
                  <a:pt x="962948" y="3187699"/>
                </a:lnTo>
                <a:lnTo>
                  <a:pt x="686776" y="3187699"/>
                </a:lnTo>
                <a:lnTo>
                  <a:pt x="670633" y="3213099"/>
                </a:lnTo>
                <a:lnTo>
                  <a:pt x="654490" y="3225799"/>
                </a:lnTo>
                <a:lnTo>
                  <a:pt x="638347" y="3251199"/>
                </a:lnTo>
                <a:lnTo>
                  <a:pt x="622204" y="3263899"/>
                </a:lnTo>
                <a:lnTo>
                  <a:pt x="872587" y="3263899"/>
                </a:lnTo>
                <a:lnTo>
                  <a:pt x="853139" y="3276599"/>
                </a:lnTo>
                <a:lnTo>
                  <a:pt x="392124" y="3276599"/>
                </a:lnTo>
                <a:lnTo>
                  <a:pt x="385868" y="3289299"/>
                </a:lnTo>
                <a:close/>
              </a:path>
              <a:path w="1680844" h="3429000">
                <a:moveTo>
                  <a:pt x="872587" y="3263899"/>
                </a:moveTo>
                <a:lnTo>
                  <a:pt x="638930" y="3263899"/>
                </a:lnTo>
                <a:lnTo>
                  <a:pt x="647316" y="3251199"/>
                </a:lnTo>
                <a:lnTo>
                  <a:pt x="655728" y="3251199"/>
                </a:lnTo>
                <a:lnTo>
                  <a:pt x="679046" y="3200399"/>
                </a:lnTo>
                <a:lnTo>
                  <a:pt x="686872" y="3187699"/>
                </a:lnTo>
                <a:lnTo>
                  <a:pt x="962948" y="3187699"/>
                </a:lnTo>
                <a:lnTo>
                  <a:pt x="945925" y="3200399"/>
                </a:lnTo>
                <a:lnTo>
                  <a:pt x="910064" y="3238499"/>
                </a:lnTo>
                <a:lnTo>
                  <a:pt x="872587" y="3263899"/>
                </a:lnTo>
                <a:close/>
              </a:path>
              <a:path w="1680844" h="3429000">
                <a:moveTo>
                  <a:pt x="813631" y="3301999"/>
                </a:moveTo>
                <a:lnTo>
                  <a:pt x="384582" y="3301999"/>
                </a:lnTo>
                <a:lnTo>
                  <a:pt x="387768" y="3289299"/>
                </a:lnTo>
                <a:lnTo>
                  <a:pt x="391142" y="3289299"/>
                </a:lnTo>
                <a:lnTo>
                  <a:pt x="394641" y="3276599"/>
                </a:lnTo>
                <a:lnTo>
                  <a:pt x="853139" y="3276599"/>
                </a:lnTo>
                <a:lnTo>
                  <a:pt x="833690" y="3289299"/>
                </a:lnTo>
                <a:lnTo>
                  <a:pt x="813631" y="3301999"/>
                </a:lnTo>
                <a:close/>
              </a:path>
            </a:pathLst>
          </a:custGeom>
          <a:solidFill>
            <a:srgbClr val="EB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6412" y="0"/>
            <a:ext cx="1869418" cy="25526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735964" y="0"/>
            <a:ext cx="6814184" cy="10274935"/>
            <a:chOff x="10735964" y="0"/>
            <a:chExt cx="6814184" cy="1027493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35964" y="2682423"/>
              <a:ext cx="6814019" cy="759239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80998" y="0"/>
              <a:ext cx="1566483" cy="290829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52299" y="6819836"/>
            <a:ext cx="2510166" cy="30098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85889" y="0"/>
            <a:ext cx="2721651" cy="20573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243790" y="1652592"/>
            <a:ext cx="11255375" cy="688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5000" spc="-325" dirty="0">
                <a:solidFill>
                  <a:srgbClr val="3C2A18"/>
                </a:solidFill>
                <a:latin typeface="Cambria"/>
                <a:cs typeface="Cambria"/>
              </a:rPr>
              <a:t>MUSIC</a:t>
            </a:r>
            <a:r>
              <a:rPr sz="15000" spc="145" dirty="0">
                <a:solidFill>
                  <a:srgbClr val="3C2A18"/>
                </a:solidFill>
                <a:latin typeface="Cambria"/>
                <a:cs typeface="Cambria"/>
              </a:rPr>
              <a:t> </a:t>
            </a:r>
            <a:r>
              <a:rPr sz="15000" spc="-590" dirty="0">
                <a:solidFill>
                  <a:srgbClr val="3C2A18"/>
                </a:solidFill>
                <a:latin typeface="Cambria"/>
                <a:cs typeface="Cambria"/>
              </a:rPr>
              <a:t>STORE </a:t>
            </a:r>
            <a:r>
              <a:rPr sz="15000" spc="-3290" dirty="0">
                <a:solidFill>
                  <a:srgbClr val="3C2A18"/>
                </a:solidFill>
                <a:latin typeface="Cambria"/>
                <a:cs typeface="Cambria"/>
              </a:rPr>
              <a:t> </a:t>
            </a:r>
            <a:r>
              <a:rPr sz="15000" spc="-275" dirty="0">
                <a:solidFill>
                  <a:srgbClr val="3C2A18"/>
                </a:solidFill>
                <a:latin typeface="Cambria"/>
                <a:cs typeface="Cambria"/>
              </a:rPr>
              <a:t>ANALYSIS </a:t>
            </a:r>
            <a:r>
              <a:rPr sz="15000" spc="-270" dirty="0">
                <a:solidFill>
                  <a:srgbClr val="3C2A18"/>
                </a:solidFill>
                <a:latin typeface="Cambria"/>
                <a:cs typeface="Cambria"/>
              </a:rPr>
              <a:t> </a:t>
            </a:r>
            <a:r>
              <a:rPr sz="15000" spc="-265" dirty="0">
                <a:solidFill>
                  <a:srgbClr val="3C2A18"/>
                </a:solidFill>
                <a:latin typeface="Cambria"/>
                <a:cs typeface="Cambria"/>
              </a:rPr>
              <a:t>USING</a:t>
            </a:r>
            <a:r>
              <a:rPr sz="15000" spc="120" dirty="0">
                <a:solidFill>
                  <a:srgbClr val="3C2A18"/>
                </a:solidFill>
                <a:latin typeface="Cambria"/>
                <a:cs typeface="Cambria"/>
              </a:rPr>
              <a:t> </a:t>
            </a:r>
            <a:r>
              <a:rPr sz="15000" spc="-250" dirty="0">
                <a:solidFill>
                  <a:srgbClr val="3C2A18"/>
                </a:solidFill>
                <a:latin typeface="Cambria"/>
                <a:cs typeface="Cambria"/>
              </a:rPr>
              <a:t>MYSQL</a:t>
            </a:r>
            <a:endParaRPr sz="15000">
              <a:latin typeface="Cambria"/>
              <a:cs typeface="Cambri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72800" y="3709990"/>
            <a:ext cx="7336004" cy="3541743"/>
          </a:xfrm>
          <a:prstGeom prst="rect">
            <a:avLst/>
          </a:prstGeom>
        </p:spPr>
      </p:pic>
      <p:pic>
        <p:nvPicPr>
          <p:cNvPr id="12" name="object 11">
            <a:extLst>
              <a:ext uri="{FF2B5EF4-FFF2-40B4-BE49-F238E27FC236}">
                <a16:creationId xmlns:a16="http://schemas.microsoft.com/office/drawing/2014/main" id="{21D30BF7-9CEE-4737-B669-362D84F4E3DD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-354924" y="62099"/>
            <a:ext cx="8470767" cy="22016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95284" y="0"/>
            <a:ext cx="3692713" cy="28701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5136" y="8315880"/>
            <a:ext cx="2932619" cy="1968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029525"/>
            <a:ext cx="2406447" cy="42479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89341" y="9178842"/>
            <a:ext cx="1087657" cy="109537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39" y="205167"/>
            <a:ext cx="1085850" cy="1095375"/>
          </a:xfrm>
          <a:custGeom>
            <a:avLst/>
            <a:gdLst/>
            <a:ahLst/>
            <a:cxnLst/>
            <a:rect l="l" t="t" r="r" b="b"/>
            <a:pathLst>
              <a:path w="1085850" h="1095375">
                <a:moveTo>
                  <a:pt x="955281" y="547738"/>
                </a:moveTo>
                <a:lnTo>
                  <a:pt x="952500" y="499262"/>
                </a:lnTo>
                <a:lnTo>
                  <a:pt x="944359" y="452412"/>
                </a:lnTo>
                <a:lnTo>
                  <a:pt x="931176" y="407504"/>
                </a:lnTo>
                <a:lnTo>
                  <a:pt x="913257" y="364858"/>
                </a:lnTo>
                <a:lnTo>
                  <a:pt x="890917" y="324777"/>
                </a:lnTo>
                <a:lnTo>
                  <a:pt x="864476" y="287591"/>
                </a:lnTo>
                <a:lnTo>
                  <a:pt x="834250" y="253593"/>
                </a:lnTo>
                <a:lnTo>
                  <a:pt x="800544" y="223113"/>
                </a:lnTo>
                <a:lnTo>
                  <a:pt x="763663" y="196469"/>
                </a:lnTo>
                <a:lnTo>
                  <a:pt x="723938" y="173951"/>
                </a:lnTo>
                <a:lnTo>
                  <a:pt x="681672" y="155905"/>
                </a:lnTo>
                <a:lnTo>
                  <a:pt x="637184" y="142621"/>
                </a:lnTo>
                <a:lnTo>
                  <a:pt x="590778" y="134416"/>
                </a:lnTo>
                <a:lnTo>
                  <a:pt x="542785" y="131610"/>
                </a:lnTo>
                <a:lnTo>
                  <a:pt x="494728" y="134416"/>
                </a:lnTo>
                <a:lnTo>
                  <a:pt x="448284" y="142621"/>
                </a:lnTo>
                <a:lnTo>
                  <a:pt x="403758" y="155905"/>
                </a:lnTo>
                <a:lnTo>
                  <a:pt x="361467" y="173951"/>
                </a:lnTo>
                <a:lnTo>
                  <a:pt x="321729" y="196469"/>
                </a:lnTo>
                <a:lnTo>
                  <a:pt x="284835" y="223113"/>
                </a:lnTo>
                <a:lnTo>
                  <a:pt x="251117" y="253593"/>
                </a:lnTo>
                <a:lnTo>
                  <a:pt x="220891" y="287591"/>
                </a:lnTo>
                <a:lnTo>
                  <a:pt x="194449" y="324777"/>
                </a:lnTo>
                <a:lnTo>
                  <a:pt x="172110" y="364858"/>
                </a:lnTo>
                <a:lnTo>
                  <a:pt x="154203" y="407504"/>
                </a:lnTo>
                <a:lnTo>
                  <a:pt x="141020" y="452412"/>
                </a:lnTo>
                <a:lnTo>
                  <a:pt x="132880" y="499262"/>
                </a:lnTo>
                <a:lnTo>
                  <a:pt x="130098" y="547738"/>
                </a:lnTo>
                <a:lnTo>
                  <a:pt x="132994" y="597052"/>
                </a:lnTo>
                <a:lnTo>
                  <a:pt x="141503" y="644982"/>
                </a:lnTo>
                <a:lnTo>
                  <a:pt x="155371" y="691121"/>
                </a:lnTo>
                <a:lnTo>
                  <a:pt x="174294" y="735063"/>
                </a:lnTo>
                <a:lnTo>
                  <a:pt x="198043" y="776401"/>
                </a:lnTo>
                <a:lnTo>
                  <a:pt x="226314" y="814730"/>
                </a:lnTo>
                <a:lnTo>
                  <a:pt x="258851" y="849642"/>
                </a:lnTo>
                <a:lnTo>
                  <a:pt x="295389" y="880745"/>
                </a:lnTo>
                <a:lnTo>
                  <a:pt x="335648" y="907605"/>
                </a:lnTo>
                <a:lnTo>
                  <a:pt x="379361" y="929817"/>
                </a:lnTo>
                <a:lnTo>
                  <a:pt x="383628" y="931151"/>
                </a:lnTo>
                <a:lnTo>
                  <a:pt x="391985" y="931151"/>
                </a:lnTo>
                <a:lnTo>
                  <a:pt x="347586" y="877328"/>
                </a:lnTo>
                <a:lnTo>
                  <a:pt x="306832" y="848982"/>
                </a:lnTo>
                <a:lnTo>
                  <a:pt x="270446" y="815924"/>
                </a:lnTo>
                <a:lnTo>
                  <a:pt x="238747" y="778675"/>
                </a:lnTo>
                <a:lnTo>
                  <a:pt x="212064" y="737743"/>
                </a:lnTo>
                <a:lnTo>
                  <a:pt x="190741" y="693648"/>
                </a:lnTo>
                <a:lnTo>
                  <a:pt x="175107" y="646925"/>
                </a:lnTo>
                <a:lnTo>
                  <a:pt x="165468" y="598081"/>
                </a:lnTo>
                <a:lnTo>
                  <a:pt x="162191" y="547649"/>
                </a:lnTo>
                <a:lnTo>
                  <a:pt x="165163" y="499516"/>
                </a:lnTo>
                <a:lnTo>
                  <a:pt x="173824" y="453161"/>
                </a:lnTo>
                <a:lnTo>
                  <a:pt x="187845" y="408927"/>
                </a:lnTo>
                <a:lnTo>
                  <a:pt x="206832" y="367195"/>
                </a:lnTo>
                <a:lnTo>
                  <a:pt x="230454" y="328320"/>
                </a:lnTo>
                <a:lnTo>
                  <a:pt x="258343" y="292658"/>
                </a:lnTo>
                <a:lnTo>
                  <a:pt x="290131" y="260591"/>
                </a:lnTo>
                <a:lnTo>
                  <a:pt x="325475" y="232448"/>
                </a:lnTo>
                <a:lnTo>
                  <a:pt x="364007" y="208610"/>
                </a:lnTo>
                <a:lnTo>
                  <a:pt x="405371" y="189445"/>
                </a:lnTo>
                <a:lnTo>
                  <a:pt x="449211" y="175310"/>
                </a:lnTo>
                <a:lnTo>
                  <a:pt x="495173" y="166560"/>
                </a:lnTo>
                <a:lnTo>
                  <a:pt x="542874" y="163563"/>
                </a:lnTo>
                <a:lnTo>
                  <a:pt x="590511" y="166560"/>
                </a:lnTo>
                <a:lnTo>
                  <a:pt x="636409" y="175310"/>
                </a:lnTo>
                <a:lnTo>
                  <a:pt x="680199" y="189445"/>
                </a:lnTo>
                <a:lnTo>
                  <a:pt x="721525" y="208610"/>
                </a:lnTo>
                <a:lnTo>
                  <a:pt x="760031" y="232448"/>
                </a:lnTo>
                <a:lnTo>
                  <a:pt x="795350" y="260591"/>
                </a:lnTo>
                <a:lnTo>
                  <a:pt x="827138" y="292658"/>
                </a:lnTo>
                <a:lnTo>
                  <a:pt x="855014" y="328320"/>
                </a:lnTo>
                <a:lnTo>
                  <a:pt x="878636" y="367195"/>
                </a:lnTo>
                <a:lnTo>
                  <a:pt x="897623" y="408927"/>
                </a:lnTo>
                <a:lnTo>
                  <a:pt x="911644" y="453161"/>
                </a:lnTo>
                <a:lnTo>
                  <a:pt x="920318" y="499516"/>
                </a:lnTo>
                <a:lnTo>
                  <a:pt x="923290" y="547649"/>
                </a:lnTo>
                <a:lnTo>
                  <a:pt x="920318" y="595769"/>
                </a:lnTo>
                <a:lnTo>
                  <a:pt x="911644" y="642137"/>
                </a:lnTo>
                <a:lnTo>
                  <a:pt x="897623" y="686371"/>
                </a:lnTo>
                <a:lnTo>
                  <a:pt x="878624" y="728116"/>
                </a:lnTo>
                <a:lnTo>
                  <a:pt x="855002" y="767003"/>
                </a:lnTo>
                <a:lnTo>
                  <a:pt x="827125" y="802665"/>
                </a:lnTo>
                <a:lnTo>
                  <a:pt x="795337" y="834758"/>
                </a:lnTo>
                <a:lnTo>
                  <a:pt x="760006" y="862901"/>
                </a:lnTo>
                <a:lnTo>
                  <a:pt x="721487" y="886752"/>
                </a:lnTo>
                <a:lnTo>
                  <a:pt x="680148" y="905929"/>
                </a:lnTo>
                <a:lnTo>
                  <a:pt x="636346" y="920064"/>
                </a:lnTo>
                <a:lnTo>
                  <a:pt x="590435" y="928827"/>
                </a:lnTo>
                <a:lnTo>
                  <a:pt x="542785" y="931824"/>
                </a:lnTo>
                <a:lnTo>
                  <a:pt x="520280" y="931138"/>
                </a:lnTo>
                <a:lnTo>
                  <a:pt x="497840" y="929093"/>
                </a:lnTo>
                <a:lnTo>
                  <a:pt x="475589" y="925766"/>
                </a:lnTo>
                <a:lnTo>
                  <a:pt x="452386" y="920889"/>
                </a:lnTo>
                <a:lnTo>
                  <a:pt x="442798" y="920788"/>
                </a:lnTo>
                <a:lnTo>
                  <a:pt x="436245" y="925728"/>
                </a:lnTo>
                <a:lnTo>
                  <a:pt x="432536" y="941514"/>
                </a:lnTo>
                <a:lnTo>
                  <a:pt x="437857" y="950175"/>
                </a:lnTo>
                <a:lnTo>
                  <a:pt x="494093" y="960996"/>
                </a:lnTo>
                <a:lnTo>
                  <a:pt x="542785" y="963777"/>
                </a:lnTo>
                <a:lnTo>
                  <a:pt x="590778" y="960970"/>
                </a:lnTo>
                <a:lnTo>
                  <a:pt x="637184" y="952766"/>
                </a:lnTo>
                <a:lnTo>
                  <a:pt x="681672" y="939495"/>
                </a:lnTo>
                <a:lnTo>
                  <a:pt x="723938" y="921448"/>
                </a:lnTo>
                <a:lnTo>
                  <a:pt x="763663" y="898944"/>
                </a:lnTo>
                <a:lnTo>
                  <a:pt x="800544" y="872312"/>
                </a:lnTo>
                <a:lnTo>
                  <a:pt x="834250" y="841844"/>
                </a:lnTo>
                <a:lnTo>
                  <a:pt x="864476" y="807859"/>
                </a:lnTo>
                <a:lnTo>
                  <a:pt x="890917" y="770674"/>
                </a:lnTo>
                <a:lnTo>
                  <a:pt x="913257" y="730605"/>
                </a:lnTo>
                <a:lnTo>
                  <a:pt x="931176" y="687971"/>
                </a:lnTo>
                <a:lnTo>
                  <a:pt x="944359" y="643064"/>
                </a:lnTo>
                <a:lnTo>
                  <a:pt x="952500" y="596214"/>
                </a:lnTo>
                <a:lnTo>
                  <a:pt x="955281" y="547738"/>
                </a:lnTo>
                <a:close/>
              </a:path>
              <a:path w="1085850" h="1095375">
                <a:moveTo>
                  <a:pt x="966597" y="331304"/>
                </a:moveTo>
                <a:lnTo>
                  <a:pt x="941654" y="285203"/>
                </a:lnTo>
                <a:lnTo>
                  <a:pt x="933157" y="272542"/>
                </a:lnTo>
                <a:lnTo>
                  <a:pt x="947166" y="245529"/>
                </a:lnTo>
                <a:lnTo>
                  <a:pt x="947267" y="245300"/>
                </a:lnTo>
                <a:lnTo>
                  <a:pt x="950925" y="215506"/>
                </a:lnTo>
                <a:lnTo>
                  <a:pt x="944219" y="186867"/>
                </a:lnTo>
                <a:lnTo>
                  <a:pt x="944041" y="186169"/>
                </a:lnTo>
                <a:lnTo>
                  <a:pt x="931545" y="167843"/>
                </a:lnTo>
                <a:lnTo>
                  <a:pt x="926604" y="160616"/>
                </a:lnTo>
                <a:lnTo>
                  <a:pt x="918756" y="154152"/>
                </a:lnTo>
                <a:lnTo>
                  <a:pt x="918756" y="213156"/>
                </a:lnTo>
                <a:lnTo>
                  <a:pt x="918705" y="215506"/>
                </a:lnTo>
                <a:lnTo>
                  <a:pt x="918286" y="229768"/>
                </a:lnTo>
                <a:lnTo>
                  <a:pt x="912647" y="245529"/>
                </a:lnTo>
                <a:lnTo>
                  <a:pt x="896505" y="226288"/>
                </a:lnTo>
                <a:lnTo>
                  <a:pt x="879322" y="207962"/>
                </a:lnTo>
                <a:lnTo>
                  <a:pt x="861212" y="190614"/>
                </a:lnTo>
                <a:lnTo>
                  <a:pt x="842289" y="174307"/>
                </a:lnTo>
                <a:lnTo>
                  <a:pt x="848271" y="171450"/>
                </a:lnTo>
                <a:lnTo>
                  <a:pt x="854481" y="169430"/>
                </a:lnTo>
                <a:lnTo>
                  <a:pt x="860844" y="168236"/>
                </a:lnTo>
                <a:lnTo>
                  <a:pt x="867257" y="167843"/>
                </a:lnTo>
                <a:lnTo>
                  <a:pt x="904100" y="183349"/>
                </a:lnTo>
                <a:lnTo>
                  <a:pt x="918756" y="213156"/>
                </a:lnTo>
                <a:lnTo>
                  <a:pt x="918756" y="154152"/>
                </a:lnTo>
                <a:lnTo>
                  <a:pt x="883361" y="137350"/>
                </a:lnTo>
                <a:lnTo>
                  <a:pt x="867359" y="135801"/>
                </a:lnTo>
                <a:lnTo>
                  <a:pt x="853655" y="136918"/>
                </a:lnTo>
                <a:lnTo>
                  <a:pt x="840282" y="140309"/>
                </a:lnTo>
                <a:lnTo>
                  <a:pt x="827519" y="145986"/>
                </a:lnTo>
                <a:lnTo>
                  <a:pt x="815695" y="153962"/>
                </a:lnTo>
                <a:lnTo>
                  <a:pt x="771893" y="126568"/>
                </a:lnTo>
                <a:lnTo>
                  <a:pt x="725436" y="104038"/>
                </a:lnTo>
                <a:lnTo>
                  <a:pt x="712901" y="99568"/>
                </a:lnTo>
                <a:lnTo>
                  <a:pt x="676630" y="86639"/>
                </a:lnTo>
                <a:lnTo>
                  <a:pt x="625779" y="74650"/>
                </a:lnTo>
                <a:lnTo>
                  <a:pt x="624395" y="70091"/>
                </a:lnTo>
                <a:lnTo>
                  <a:pt x="616839" y="45262"/>
                </a:lnTo>
                <a:lnTo>
                  <a:pt x="606628" y="32054"/>
                </a:lnTo>
                <a:lnTo>
                  <a:pt x="598525" y="21564"/>
                </a:lnTo>
                <a:lnTo>
                  <a:pt x="592632" y="17907"/>
                </a:lnTo>
                <a:lnTo>
                  <a:pt x="592632" y="70091"/>
                </a:lnTo>
                <a:lnTo>
                  <a:pt x="580237" y="68948"/>
                </a:lnTo>
                <a:lnTo>
                  <a:pt x="567753" y="68110"/>
                </a:lnTo>
                <a:lnTo>
                  <a:pt x="555231" y="67602"/>
                </a:lnTo>
                <a:lnTo>
                  <a:pt x="542785" y="67424"/>
                </a:lnTo>
                <a:lnTo>
                  <a:pt x="530186" y="67602"/>
                </a:lnTo>
                <a:lnTo>
                  <a:pt x="517601" y="68110"/>
                </a:lnTo>
                <a:lnTo>
                  <a:pt x="505053" y="68948"/>
                </a:lnTo>
                <a:lnTo>
                  <a:pt x="492556" y="70091"/>
                </a:lnTo>
                <a:lnTo>
                  <a:pt x="499732" y="55003"/>
                </a:lnTo>
                <a:lnTo>
                  <a:pt x="511111" y="42938"/>
                </a:lnTo>
                <a:lnTo>
                  <a:pt x="525780" y="34950"/>
                </a:lnTo>
                <a:lnTo>
                  <a:pt x="542785" y="32054"/>
                </a:lnTo>
                <a:lnTo>
                  <a:pt x="559587" y="34937"/>
                </a:lnTo>
                <a:lnTo>
                  <a:pt x="574154" y="42900"/>
                </a:lnTo>
                <a:lnTo>
                  <a:pt x="585508" y="54952"/>
                </a:lnTo>
                <a:lnTo>
                  <a:pt x="592632" y="70091"/>
                </a:lnTo>
                <a:lnTo>
                  <a:pt x="592632" y="17907"/>
                </a:lnTo>
                <a:lnTo>
                  <a:pt x="573087" y="5753"/>
                </a:lnTo>
                <a:lnTo>
                  <a:pt x="542785" y="0"/>
                </a:lnTo>
                <a:lnTo>
                  <a:pt x="512330" y="5753"/>
                </a:lnTo>
                <a:lnTo>
                  <a:pt x="486841" y="21564"/>
                </a:lnTo>
                <a:lnTo>
                  <a:pt x="468528" y="45262"/>
                </a:lnTo>
                <a:lnTo>
                  <a:pt x="459600" y="74650"/>
                </a:lnTo>
                <a:lnTo>
                  <a:pt x="418922" y="83883"/>
                </a:lnTo>
                <a:lnTo>
                  <a:pt x="379234" y="96583"/>
                </a:lnTo>
                <a:lnTo>
                  <a:pt x="340766" y="112725"/>
                </a:lnTo>
                <a:lnTo>
                  <a:pt x="303771" y="132283"/>
                </a:lnTo>
                <a:lnTo>
                  <a:pt x="270065" y="153860"/>
                </a:lnTo>
                <a:lnTo>
                  <a:pt x="258229" y="145897"/>
                </a:lnTo>
                <a:lnTo>
                  <a:pt x="245427" y="140220"/>
                </a:lnTo>
                <a:lnTo>
                  <a:pt x="243382" y="139712"/>
                </a:lnTo>
                <a:lnTo>
                  <a:pt x="243382" y="174307"/>
                </a:lnTo>
                <a:lnTo>
                  <a:pt x="224294" y="190779"/>
                </a:lnTo>
                <a:lnTo>
                  <a:pt x="206171" y="208178"/>
                </a:lnTo>
                <a:lnTo>
                  <a:pt x="188988" y="226453"/>
                </a:lnTo>
                <a:lnTo>
                  <a:pt x="172732" y="245529"/>
                </a:lnTo>
                <a:lnTo>
                  <a:pt x="167157" y="229768"/>
                </a:lnTo>
                <a:lnTo>
                  <a:pt x="167030" y="226288"/>
                </a:lnTo>
                <a:lnTo>
                  <a:pt x="166649" y="213156"/>
                </a:lnTo>
                <a:lnTo>
                  <a:pt x="171335" y="197231"/>
                </a:lnTo>
                <a:lnTo>
                  <a:pt x="208305" y="168808"/>
                </a:lnTo>
                <a:lnTo>
                  <a:pt x="218313" y="167843"/>
                </a:lnTo>
                <a:lnTo>
                  <a:pt x="224777" y="168236"/>
                </a:lnTo>
                <a:lnTo>
                  <a:pt x="231165" y="169430"/>
                </a:lnTo>
                <a:lnTo>
                  <a:pt x="237388" y="171450"/>
                </a:lnTo>
                <a:lnTo>
                  <a:pt x="243382" y="174307"/>
                </a:lnTo>
                <a:lnTo>
                  <a:pt x="243382" y="139712"/>
                </a:lnTo>
                <a:lnTo>
                  <a:pt x="231978" y="136829"/>
                </a:lnTo>
                <a:lnTo>
                  <a:pt x="218211" y="135699"/>
                </a:lnTo>
                <a:lnTo>
                  <a:pt x="202145" y="137248"/>
                </a:lnTo>
                <a:lnTo>
                  <a:pt x="158775" y="160528"/>
                </a:lnTo>
                <a:lnTo>
                  <a:pt x="134404" y="215480"/>
                </a:lnTo>
                <a:lnTo>
                  <a:pt x="138137" y="245300"/>
                </a:lnTo>
                <a:lnTo>
                  <a:pt x="152412" y="272440"/>
                </a:lnTo>
                <a:lnTo>
                  <a:pt x="147332" y="279717"/>
                </a:lnTo>
                <a:lnTo>
                  <a:pt x="142481" y="287096"/>
                </a:lnTo>
                <a:lnTo>
                  <a:pt x="137820" y="294538"/>
                </a:lnTo>
                <a:lnTo>
                  <a:pt x="133324" y="302018"/>
                </a:lnTo>
                <a:lnTo>
                  <a:pt x="131165" y="308102"/>
                </a:lnTo>
                <a:lnTo>
                  <a:pt x="131533" y="314299"/>
                </a:lnTo>
                <a:lnTo>
                  <a:pt x="134188" y="319874"/>
                </a:lnTo>
                <a:lnTo>
                  <a:pt x="138925" y="324078"/>
                </a:lnTo>
                <a:lnTo>
                  <a:pt x="141592" y="325704"/>
                </a:lnTo>
                <a:lnTo>
                  <a:pt x="144437" y="326453"/>
                </a:lnTo>
                <a:lnTo>
                  <a:pt x="152603" y="326453"/>
                </a:lnTo>
                <a:lnTo>
                  <a:pt x="157734" y="323799"/>
                </a:lnTo>
                <a:lnTo>
                  <a:pt x="160667" y="318757"/>
                </a:lnTo>
                <a:lnTo>
                  <a:pt x="185788" y="280708"/>
                </a:lnTo>
                <a:lnTo>
                  <a:pt x="214553" y="245529"/>
                </a:lnTo>
                <a:lnTo>
                  <a:pt x="246710" y="213448"/>
                </a:lnTo>
                <a:lnTo>
                  <a:pt x="281889" y="184797"/>
                </a:lnTo>
                <a:lnTo>
                  <a:pt x="319824" y="159854"/>
                </a:lnTo>
                <a:lnTo>
                  <a:pt x="361353" y="138353"/>
                </a:lnTo>
                <a:lnTo>
                  <a:pt x="404787" y="121500"/>
                </a:lnTo>
                <a:lnTo>
                  <a:pt x="449732" y="109372"/>
                </a:lnTo>
                <a:lnTo>
                  <a:pt x="495833" y="102031"/>
                </a:lnTo>
                <a:lnTo>
                  <a:pt x="542696" y="99568"/>
                </a:lnTo>
                <a:lnTo>
                  <a:pt x="590461" y="102120"/>
                </a:lnTo>
                <a:lnTo>
                  <a:pt x="637070" y="109639"/>
                </a:lnTo>
                <a:lnTo>
                  <a:pt x="682193" y="121983"/>
                </a:lnTo>
                <a:lnTo>
                  <a:pt x="725525" y="138976"/>
                </a:lnTo>
                <a:lnTo>
                  <a:pt x="766749" y="160426"/>
                </a:lnTo>
                <a:lnTo>
                  <a:pt x="805484" y="186169"/>
                </a:lnTo>
                <a:lnTo>
                  <a:pt x="805815" y="186486"/>
                </a:lnTo>
                <a:lnTo>
                  <a:pt x="806297" y="186867"/>
                </a:lnTo>
                <a:lnTo>
                  <a:pt x="806958" y="187528"/>
                </a:lnTo>
                <a:lnTo>
                  <a:pt x="808863" y="188861"/>
                </a:lnTo>
                <a:lnTo>
                  <a:pt x="833704" y="208813"/>
                </a:lnTo>
                <a:lnTo>
                  <a:pt x="857059" y="230682"/>
                </a:lnTo>
                <a:lnTo>
                  <a:pt x="878865" y="254355"/>
                </a:lnTo>
                <a:lnTo>
                  <a:pt x="899071" y="279768"/>
                </a:lnTo>
                <a:lnTo>
                  <a:pt x="899350" y="280428"/>
                </a:lnTo>
                <a:lnTo>
                  <a:pt x="899731" y="281101"/>
                </a:lnTo>
                <a:lnTo>
                  <a:pt x="928230" y="324789"/>
                </a:lnTo>
                <a:lnTo>
                  <a:pt x="936485" y="340055"/>
                </a:lnTo>
                <a:lnTo>
                  <a:pt x="939431" y="345376"/>
                </a:lnTo>
                <a:lnTo>
                  <a:pt x="945032" y="348716"/>
                </a:lnTo>
                <a:lnTo>
                  <a:pt x="953008" y="348716"/>
                </a:lnTo>
                <a:lnTo>
                  <a:pt x="955573" y="348043"/>
                </a:lnTo>
                <a:lnTo>
                  <a:pt x="957948" y="346710"/>
                </a:lnTo>
                <a:lnTo>
                  <a:pt x="962952" y="342785"/>
                </a:lnTo>
                <a:lnTo>
                  <a:pt x="965898" y="337413"/>
                </a:lnTo>
                <a:lnTo>
                  <a:pt x="966597" y="331304"/>
                </a:lnTo>
                <a:close/>
              </a:path>
              <a:path w="1085850" h="1095375">
                <a:moveTo>
                  <a:pt x="1085659" y="547738"/>
                </a:moveTo>
                <a:lnTo>
                  <a:pt x="1079906" y="517067"/>
                </a:lnTo>
                <a:lnTo>
                  <a:pt x="1067854" y="497433"/>
                </a:lnTo>
                <a:lnTo>
                  <a:pt x="1064133" y="491388"/>
                </a:lnTo>
                <a:lnTo>
                  <a:pt x="1053757" y="483260"/>
                </a:lnTo>
                <a:lnTo>
                  <a:pt x="1053757" y="547738"/>
                </a:lnTo>
                <a:lnTo>
                  <a:pt x="1050937" y="564832"/>
                </a:lnTo>
                <a:lnTo>
                  <a:pt x="1043101" y="579526"/>
                </a:lnTo>
                <a:lnTo>
                  <a:pt x="1031163" y="590905"/>
                </a:lnTo>
                <a:lnTo>
                  <a:pt x="1016063" y="598043"/>
                </a:lnTo>
                <a:lnTo>
                  <a:pt x="1017308" y="585558"/>
                </a:lnTo>
                <a:lnTo>
                  <a:pt x="1018133" y="573036"/>
                </a:lnTo>
                <a:lnTo>
                  <a:pt x="1018578" y="560438"/>
                </a:lnTo>
                <a:lnTo>
                  <a:pt x="1018717" y="547738"/>
                </a:lnTo>
                <a:lnTo>
                  <a:pt x="1018578" y="535076"/>
                </a:lnTo>
                <a:lnTo>
                  <a:pt x="1018133" y="522478"/>
                </a:lnTo>
                <a:lnTo>
                  <a:pt x="1017320" y="509968"/>
                </a:lnTo>
                <a:lnTo>
                  <a:pt x="1016063" y="497433"/>
                </a:lnTo>
                <a:lnTo>
                  <a:pt x="1031163" y="504571"/>
                </a:lnTo>
                <a:lnTo>
                  <a:pt x="1043101" y="515950"/>
                </a:lnTo>
                <a:lnTo>
                  <a:pt x="1050937" y="530656"/>
                </a:lnTo>
                <a:lnTo>
                  <a:pt x="1053757" y="547738"/>
                </a:lnTo>
                <a:lnTo>
                  <a:pt x="1053757" y="483260"/>
                </a:lnTo>
                <a:lnTo>
                  <a:pt x="1040549" y="472897"/>
                </a:lnTo>
                <a:lnTo>
                  <a:pt x="1011402" y="463778"/>
                </a:lnTo>
                <a:lnTo>
                  <a:pt x="1007770" y="445096"/>
                </a:lnTo>
                <a:lnTo>
                  <a:pt x="992606" y="390169"/>
                </a:lnTo>
                <a:lnTo>
                  <a:pt x="984059" y="379425"/>
                </a:lnTo>
                <a:lnTo>
                  <a:pt x="975702" y="379425"/>
                </a:lnTo>
                <a:lnTo>
                  <a:pt x="961517" y="394474"/>
                </a:lnTo>
                <a:lnTo>
                  <a:pt x="962406" y="400913"/>
                </a:lnTo>
                <a:lnTo>
                  <a:pt x="968667" y="420738"/>
                </a:lnTo>
                <a:lnTo>
                  <a:pt x="974039" y="440842"/>
                </a:lnTo>
                <a:lnTo>
                  <a:pt x="978484" y="461213"/>
                </a:lnTo>
                <a:lnTo>
                  <a:pt x="981964" y="481838"/>
                </a:lnTo>
                <a:lnTo>
                  <a:pt x="982256" y="481838"/>
                </a:lnTo>
                <a:lnTo>
                  <a:pt x="982281" y="482409"/>
                </a:lnTo>
                <a:lnTo>
                  <a:pt x="984237" y="498500"/>
                </a:lnTo>
                <a:lnTo>
                  <a:pt x="985685" y="514756"/>
                </a:lnTo>
                <a:lnTo>
                  <a:pt x="986561" y="530656"/>
                </a:lnTo>
                <a:lnTo>
                  <a:pt x="986663" y="535076"/>
                </a:lnTo>
                <a:lnTo>
                  <a:pt x="986904" y="547738"/>
                </a:lnTo>
                <a:lnTo>
                  <a:pt x="984288" y="596519"/>
                </a:lnTo>
                <a:lnTo>
                  <a:pt x="976630" y="643801"/>
                </a:lnTo>
                <a:lnTo>
                  <a:pt x="964196" y="689279"/>
                </a:lnTo>
                <a:lnTo>
                  <a:pt x="947267" y="732701"/>
                </a:lnTo>
                <a:lnTo>
                  <a:pt x="926122" y="773798"/>
                </a:lnTo>
                <a:lnTo>
                  <a:pt x="918794" y="785037"/>
                </a:lnTo>
                <a:lnTo>
                  <a:pt x="918794" y="882243"/>
                </a:lnTo>
                <a:lnTo>
                  <a:pt x="895972" y="918895"/>
                </a:lnTo>
                <a:lnTo>
                  <a:pt x="867257" y="927633"/>
                </a:lnTo>
                <a:lnTo>
                  <a:pt x="860844" y="927227"/>
                </a:lnTo>
                <a:lnTo>
                  <a:pt x="854506" y="926007"/>
                </a:lnTo>
                <a:lnTo>
                  <a:pt x="848347" y="923988"/>
                </a:lnTo>
                <a:lnTo>
                  <a:pt x="842479" y="921169"/>
                </a:lnTo>
                <a:lnTo>
                  <a:pt x="851979" y="913066"/>
                </a:lnTo>
                <a:lnTo>
                  <a:pt x="861301" y="904735"/>
                </a:lnTo>
                <a:lnTo>
                  <a:pt x="896734" y="869035"/>
                </a:lnTo>
                <a:lnTo>
                  <a:pt x="912837" y="849845"/>
                </a:lnTo>
                <a:lnTo>
                  <a:pt x="912825" y="850087"/>
                </a:lnTo>
                <a:lnTo>
                  <a:pt x="918324" y="865657"/>
                </a:lnTo>
                <a:lnTo>
                  <a:pt x="918794" y="882243"/>
                </a:lnTo>
                <a:lnTo>
                  <a:pt x="918794" y="785037"/>
                </a:lnTo>
                <a:lnTo>
                  <a:pt x="872248" y="847864"/>
                </a:lnTo>
                <a:lnTo>
                  <a:pt x="840066" y="880300"/>
                </a:lnTo>
                <a:lnTo>
                  <a:pt x="804773" y="909294"/>
                </a:lnTo>
                <a:lnTo>
                  <a:pt x="766622" y="934593"/>
                </a:lnTo>
                <a:lnTo>
                  <a:pt x="725893" y="955903"/>
                </a:lnTo>
                <a:lnTo>
                  <a:pt x="682853" y="972947"/>
                </a:lnTo>
                <a:lnTo>
                  <a:pt x="637794" y="985469"/>
                </a:lnTo>
                <a:lnTo>
                  <a:pt x="592734" y="992911"/>
                </a:lnTo>
                <a:lnTo>
                  <a:pt x="592734" y="1025398"/>
                </a:lnTo>
                <a:lnTo>
                  <a:pt x="585597" y="1040599"/>
                </a:lnTo>
                <a:lnTo>
                  <a:pt x="574255" y="1052652"/>
                </a:lnTo>
                <a:lnTo>
                  <a:pt x="559689" y="1060577"/>
                </a:lnTo>
                <a:lnTo>
                  <a:pt x="542874" y="1063434"/>
                </a:lnTo>
                <a:lnTo>
                  <a:pt x="525907" y="1060577"/>
                </a:lnTo>
                <a:lnTo>
                  <a:pt x="511251" y="1052652"/>
                </a:lnTo>
                <a:lnTo>
                  <a:pt x="499846" y="1040599"/>
                </a:lnTo>
                <a:lnTo>
                  <a:pt x="492645" y="1025398"/>
                </a:lnTo>
                <a:lnTo>
                  <a:pt x="505104" y="1026490"/>
                </a:lnTo>
                <a:lnTo>
                  <a:pt x="517652" y="1027328"/>
                </a:lnTo>
                <a:lnTo>
                  <a:pt x="530263" y="1027861"/>
                </a:lnTo>
                <a:lnTo>
                  <a:pt x="542874" y="1028052"/>
                </a:lnTo>
                <a:lnTo>
                  <a:pt x="555332" y="1027861"/>
                </a:lnTo>
                <a:lnTo>
                  <a:pt x="567842" y="1027328"/>
                </a:lnTo>
                <a:lnTo>
                  <a:pt x="580339" y="1026490"/>
                </a:lnTo>
                <a:lnTo>
                  <a:pt x="592734" y="1025398"/>
                </a:lnTo>
                <a:lnTo>
                  <a:pt x="592734" y="992911"/>
                </a:lnTo>
                <a:lnTo>
                  <a:pt x="590981" y="993190"/>
                </a:lnTo>
                <a:lnTo>
                  <a:pt x="542696" y="995819"/>
                </a:lnTo>
                <a:lnTo>
                  <a:pt x="494347" y="993190"/>
                </a:lnTo>
                <a:lnTo>
                  <a:pt x="447484" y="985469"/>
                </a:lnTo>
                <a:lnTo>
                  <a:pt x="402399" y="972947"/>
                </a:lnTo>
                <a:lnTo>
                  <a:pt x="359333" y="955903"/>
                </a:lnTo>
                <a:lnTo>
                  <a:pt x="331838" y="941514"/>
                </a:lnTo>
                <a:lnTo>
                  <a:pt x="318592" y="934593"/>
                </a:lnTo>
                <a:lnTo>
                  <a:pt x="308089" y="927633"/>
                </a:lnTo>
                <a:lnTo>
                  <a:pt x="280428" y="909294"/>
                </a:lnTo>
                <a:lnTo>
                  <a:pt x="245110" y="880300"/>
                </a:lnTo>
                <a:lnTo>
                  <a:pt x="243281" y="878459"/>
                </a:lnTo>
                <a:lnTo>
                  <a:pt x="243281" y="921169"/>
                </a:lnTo>
                <a:lnTo>
                  <a:pt x="237299" y="923988"/>
                </a:lnTo>
                <a:lnTo>
                  <a:pt x="231076" y="926007"/>
                </a:lnTo>
                <a:lnTo>
                  <a:pt x="224688" y="927227"/>
                </a:lnTo>
                <a:lnTo>
                  <a:pt x="218211" y="927633"/>
                </a:lnTo>
                <a:lnTo>
                  <a:pt x="208229" y="926655"/>
                </a:lnTo>
                <a:lnTo>
                  <a:pt x="171386" y="898156"/>
                </a:lnTo>
                <a:lnTo>
                  <a:pt x="166662" y="882243"/>
                </a:lnTo>
                <a:lnTo>
                  <a:pt x="167055" y="865657"/>
                </a:lnTo>
                <a:lnTo>
                  <a:pt x="172631" y="849845"/>
                </a:lnTo>
                <a:lnTo>
                  <a:pt x="180517" y="859497"/>
                </a:lnTo>
                <a:lnTo>
                  <a:pt x="188747" y="868997"/>
                </a:lnTo>
                <a:lnTo>
                  <a:pt x="224320" y="904697"/>
                </a:lnTo>
                <a:lnTo>
                  <a:pt x="243281" y="921169"/>
                </a:lnTo>
                <a:lnTo>
                  <a:pt x="243281" y="878459"/>
                </a:lnTo>
                <a:lnTo>
                  <a:pt x="214909" y="849845"/>
                </a:lnTo>
                <a:lnTo>
                  <a:pt x="212928" y="847864"/>
                </a:lnTo>
                <a:lnTo>
                  <a:pt x="184162" y="812266"/>
                </a:lnTo>
                <a:lnTo>
                  <a:pt x="159054" y="773798"/>
                </a:lnTo>
                <a:lnTo>
                  <a:pt x="137909" y="732701"/>
                </a:lnTo>
                <a:lnTo>
                  <a:pt x="120980" y="689279"/>
                </a:lnTo>
                <a:lnTo>
                  <a:pt x="108559" y="643801"/>
                </a:lnTo>
                <a:lnTo>
                  <a:pt x="101142" y="598043"/>
                </a:lnTo>
                <a:lnTo>
                  <a:pt x="98285" y="547738"/>
                </a:lnTo>
                <a:lnTo>
                  <a:pt x="98526" y="535076"/>
                </a:lnTo>
                <a:lnTo>
                  <a:pt x="98628" y="530656"/>
                </a:lnTo>
                <a:lnTo>
                  <a:pt x="99504" y="514756"/>
                </a:lnTo>
                <a:lnTo>
                  <a:pt x="100965" y="498500"/>
                </a:lnTo>
                <a:lnTo>
                  <a:pt x="101104" y="497433"/>
                </a:lnTo>
                <a:lnTo>
                  <a:pt x="102933" y="482409"/>
                </a:lnTo>
                <a:lnTo>
                  <a:pt x="102933" y="482130"/>
                </a:lnTo>
                <a:lnTo>
                  <a:pt x="103149" y="481838"/>
                </a:lnTo>
                <a:lnTo>
                  <a:pt x="107950" y="454901"/>
                </a:lnTo>
                <a:lnTo>
                  <a:pt x="114160" y="428739"/>
                </a:lnTo>
                <a:lnTo>
                  <a:pt x="121920" y="403034"/>
                </a:lnTo>
                <a:lnTo>
                  <a:pt x="131229" y="377812"/>
                </a:lnTo>
                <a:lnTo>
                  <a:pt x="132461" y="371462"/>
                </a:lnTo>
                <a:lnTo>
                  <a:pt x="118706" y="355561"/>
                </a:lnTo>
                <a:lnTo>
                  <a:pt x="116713" y="355561"/>
                </a:lnTo>
                <a:lnTo>
                  <a:pt x="110540" y="355650"/>
                </a:lnTo>
                <a:lnTo>
                  <a:pt x="93027" y="389597"/>
                </a:lnTo>
                <a:lnTo>
                  <a:pt x="79032" y="438708"/>
                </a:lnTo>
                <a:lnTo>
                  <a:pt x="73977" y="463778"/>
                </a:lnTo>
                <a:lnTo>
                  <a:pt x="69316" y="465239"/>
                </a:lnTo>
                <a:lnTo>
                  <a:pt x="69316" y="497433"/>
                </a:lnTo>
                <a:lnTo>
                  <a:pt x="68224" y="509930"/>
                </a:lnTo>
                <a:lnTo>
                  <a:pt x="67386" y="522478"/>
                </a:lnTo>
                <a:lnTo>
                  <a:pt x="66852" y="535051"/>
                </a:lnTo>
                <a:lnTo>
                  <a:pt x="66662" y="547738"/>
                </a:lnTo>
                <a:lnTo>
                  <a:pt x="66852" y="560387"/>
                </a:lnTo>
                <a:lnTo>
                  <a:pt x="67386" y="572960"/>
                </a:lnTo>
                <a:lnTo>
                  <a:pt x="68224" y="585508"/>
                </a:lnTo>
                <a:lnTo>
                  <a:pt x="69316" y="598043"/>
                </a:lnTo>
                <a:lnTo>
                  <a:pt x="54267" y="590905"/>
                </a:lnTo>
                <a:lnTo>
                  <a:pt x="42367" y="579526"/>
                </a:lnTo>
                <a:lnTo>
                  <a:pt x="34531" y="564832"/>
                </a:lnTo>
                <a:lnTo>
                  <a:pt x="31724" y="547738"/>
                </a:lnTo>
                <a:lnTo>
                  <a:pt x="34531" y="530656"/>
                </a:lnTo>
                <a:lnTo>
                  <a:pt x="42367" y="515950"/>
                </a:lnTo>
                <a:lnTo>
                  <a:pt x="54267" y="504571"/>
                </a:lnTo>
                <a:lnTo>
                  <a:pt x="69316" y="497433"/>
                </a:lnTo>
                <a:lnTo>
                  <a:pt x="69316" y="465239"/>
                </a:lnTo>
                <a:lnTo>
                  <a:pt x="44869" y="472884"/>
                </a:lnTo>
                <a:lnTo>
                  <a:pt x="21386" y="491350"/>
                </a:lnTo>
                <a:lnTo>
                  <a:pt x="5715" y="517017"/>
                </a:lnTo>
                <a:lnTo>
                  <a:pt x="0" y="547738"/>
                </a:lnTo>
                <a:lnTo>
                  <a:pt x="5715" y="578446"/>
                </a:lnTo>
                <a:lnTo>
                  <a:pt x="21386" y="604100"/>
                </a:lnTo>
                <a:lnTo>
                  <a:pt x="44856" y="622541"/>
                </a:lnTo>
                <a:lnTo>
                  <a:pt x="73977" y="631710"/>
                </a:lnTo>
                <a:lnTo>
                  <a:pt x="85636" y="682612"/>
                </a:lnTo>
                <a:lnTo>
                  <a:pt x="102704" y="731672"/>
                </a:lnTo>
                <a:lnTo>
                  <a:pt x="124955" y="778560"/>
                </a:lnTo>
                <a:lnTo>
                  <a:pt x="152222" y="822934"/>
                </a:lnTo>
                <a:lnTo>
                  <a:pt x="138125" y="850087"/>
                </a:lnTo>
                <a:lnTo>
                  <a:pt x="141389" y="909383"/>
                </a:lnTo>
                <a:lnTo>
                  <a:pt x="172008" y="945946"/>
                </a:lnTo>
                <a:lnTo>
                  <a:pt x="217932" y="959878"/>
                </a:lnTo>
                <a:lnTo>
                  <a:pt x="231749" y="958697"/>
                </a:lnTo>
                <a:lnTo>
                  <a:pt x="245249" y="955230"/>
                </a:lnTo>
                <a:lnTo>
                  <a:pt x="258114" y="949477"/>
                </a:lnTo>
                <a:lnTo>
                  <a:pt x="270065" y="941514"/>
                </a:lnTo>
                <a:lnTo>
                  <a:pt x="314020" y="969187"/>
                </a:lnTo>
                <a:lnTo>
                  <a:pt x="360489" y="991717"/>
                </a:lnTo>
                <a:lnTo>
                  <a:pt x="409130" y="1008951"/>
                </a:lnTo>
                <a:lnTo>
                  <a:pt x="459600" y="1020737"/>
                </a:lnTo>
                <a:lnTo>
                  <a:pt x="468541" y="1050086"/>
                </a:lnTo>
                <a:lnTo>
                  <a:pt x="486879" y="1073785"/>
                </a:lnTo>
                <a:lnTo>
                  <a:pt x="512368" y="1089609"/>
                </a:lnTo>
                <a:lnTo>
                  <a:pt x="542785" y="1095375"/>
                </a:lnTo>
                <a:lnTo>
                  <a:pt x="573087" y="1089621"/>
                </a:lnTo>
                <a:lnTo>
                  <a:pt x="606539" y="1063434"/>
                </a:lnTo>
                <a:lnTo>
                  <a:pt x="624281" y="1025398"/>
                </a:lnTo>
                <a:lnTo>
                  <a:pt x="625678" y="1020737"/>
                </a:lnTo>
                <a:lnTo>
                  <a:pt x="676236" y="1008951"/>
                </a:lnTo>
                <a:lnTo>
                  <a:pt x="713359" y="995819"/>
                </a:lnTo>
                <a:lnTo>
                  <a:pt x="724954" y="991717"/>
                </a:lnTo>
                <a:lnTo>
                  <a:pt x="771436" y="969187"/>
                </a:lnTo>
                <a:lnTo>
                  <a:pt x="815314" y="941514"/>
                </a:lnTo>
                <a:lnTo>
                  <a:pt x="827265" y="949439"/>
                </a:lnTo>
                <a:lnTo>
                  <a:pt x="840130" y="955192"/>
                </a:lnTo>
                <a:lnTo>
                  <a:pt x="853630" y="958684"/>
                </a:lnTo>
                <a:lnTo>
                  <a:pt x="867448" y="959878"/>
                </a:lnTo>
                <a:lnTo>
                  <a:pt x="883462" y="958316"/>
                </a:lnTo>
                <a:lnTo>
                  <a:pt x="918883" y="941514"/>
                </a:lnTo>
                <a:lnTo>
                  <a:pt x="931659" y="927633"/>
                </a:lnTo>
                <a:lnTo>
                  <a:pt x="944029" y="909383"/>
                </a:lnTo>
                <a:lnTo>
                  <a:pt x="950899" y="879944"/>
                </a:lnTo>
                <a:lnTo>
                  <a:pt x="947229" y="850087"/>
                </a:lnTo>
                <a:lnTo>
                  <a:pt x="947102" y="849845"/>
                </a:lnTo>
                <a:lnTo>
                  <a:pt x="933069" y="822934"/>
                </a:lnTo>
                <a:lnTo>
                  <a:pt x="960374" y="778598"/>
                </a:lnTo>
                <a:lnTo>
                  <a:pt x="982637" y="731710"/>
                </a:lnTo>
                <a:lnTo>
                  <a:pt x="999693" y="682625"/>
                </a:lnTo>
                <a:lnTo>
                  <a:pt x="1011402" y="631710"/>
                </a:lnTo>
                <a:lnTo>
                  <a:pt x="1040549" y="622541"/>
                </a:lnTo>
                <a:lnTo>
                  <a:pt x="1064133" y="604062"/>
                </a:lnTo>
                <a:lnTo>
                  <a:pt x="1067828" y="598043"/>
                </a:lnTo>
                <a:lnTo>
                  <a:pt x="1079906" y="578408"/>
                </a:lnTo>
                <a:lnTo>
                  <a:pt x="1085659" y="547738"/>
                </a:lnTo>
                <a:close/>
              </a:path>
            </a:pathLst>
          </a:custGeom>
          <a:solidFill>
            <a:srgbClr val="8B6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" y="2166314"/>
            <a:ext cx="6991349" cy="7334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31729" y="5016308"/>
            <a:ext cx="7820024" cy="416242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63342" y="427069"/>
            <a:ext cx="654621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1335" algn="l"/>
                <a:tab pos="4063365" algn="l"/>
              </a:tabLst>
            </a:pP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Top	Rock	Artists</a:t>
            </a:r>
            <a:endParaRPr sz="7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40781" y="1519301"/>
            <a:ext cx="131000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3C2A18"/>
                </a:solidFill>
                <a:latin typeface="Arial"/>
                <a:cs typeface="Arial"/>
              </a:rPr>
              <a:t>Quer</a:t>
            </a:r>
            <a:r>
              <a:rPr sz="3500" b="1" dirty="0">
                <a:solidFill>
                  <a:srgbClr val="3C2A18"/>
                </a:solidFill>
                <a:latin typeface="Arial"/>
                <a:cs typeface="Arial"/>
              </a:rPr>
              <a:t>y</a:t>
            </a:r>
            <a:endParaRPr sz="3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800862" y="4444872"/>
            <a:ext cx="148145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3C2A18"/>
                </a:solidFill>
                <a:latin typeface="Arial"/>
                <a:cs typeface="Arial"/>
              </a:rPr>
              <a:t>Outpu</a:t>
            </a:r>
            <a:r>
              <a:rPr sz="3500" b="1" dirty="0">
                <a:solidFill>
                  <a:srgbClr val="3C2A18"/>
                </a:solidFill>
                <a:latin typeface="Arial"/>
                <a:cs typeface="Arial"/>
              </a:rPr>
              <a:t>t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57483" y="8315687"/>
            <a:ext cx="2932663" cy="1968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420089" cy="28701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984893" y="3589569"/>
            <a:ext cx="7303134" cy="6621780"/>
            <a:chOff x="10984893" y="3589569"/>
            <a:chExt cx="7303134" cy="662178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09310" y="6378918"/>
              <a:ext cx="1678687" cy="38320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84893" y="3589569"/>
              <a:ext cx="5772149" cy="53149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74760" y="572648"/>
            <a:ext cx="1153858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26080" algn="l"/>
                <a:tab pos="5941060" algn="l"/>
                <a:tab pos="8214359" algn="l"/>
              </a:tabLst>
            </a:pP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T</a:t>
            </a:r>
            <a:r>
              <a:rPr sz="7000" dirty="0">
                <a:solidFill>
                  <a:srgbClr val="3C2A18"/>
                </a:solidFill>
                <a:latin typeface="Arial MT"/>
                <a:cs typeface="Arial MT"/>
              </a:rPr>
              <a:t>r</a:t>
            </a: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ack</a:t>
            </a:r>
            <a:r>
              <a:rPr sz="7000" dirty="0">
                <a:solidFill>
                  <a:srgbClr val="3C2A18"/>
                </a:solidFill>
                <a:latin typeface="Arial MT"/>
                <a:cs typeface="Arial MT"/>
              </a:rPr>
              <a:t>s	</a:t>
            </a: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Longe</a:t>
            </a:r>
            <a:r>
              <a:rPr sz="7000" dirty="0">
                <a:solidFill>
                  <a:srgbClr val="3C2A18"/>
                </a:solidFill>
                <a:latin typeface="Arial MT"/>
                <a:cs typeface="Arial MT"/>
              </a:rPr>
              <a:t>r	</a:t>
            </a: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Tha</a:t>
            </a:r>
            <a:r>
              <a:rPr sz="7000" dirty="0">
                <a:solidFill>
                  <a:srgbClr val="3C2A18"/>
                </a:solidFill>
                <a:latin typeface="Arial MT"/>
                <a:cs typeface="Arial MT"/>
              </a:rPr>
              <a:t>n	</a:t>
            </a: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Ave</a:t>
            </a:r>
            <a:r>
              <a:rPr sz="7000" dirty="0">
                <a:solidFill>
                  <a:srgbClr val="3C2A18"/>
                </a:solidFill>
                <a:latin typeface="Arial MT"/>
                <a:cs typeface="Arial MT"/>
              </a:rPr>
              <a:t>r</a:t>
            </a: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ag</a:t>
            </a:r>
            <a:r>
              <a:rPr sz="7000" dirty="0">
                <a:solidFill>
                  <a:srgbClr val="3C2A18"/>
                </a:solidFill>
                <a:latin typeface="Arial MT"/>
                <a:cs typeface="Arial MT"/>
              </a:rPr>
              <a:t>e</a:t>
            </a:r>
            <a:endParaRPr sz="70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13692" y="241785"/>
            <a:ext cx="1090089" cy="109411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8839530" y="1566011"/>
            <a:ext cx="904875" cy="1095375"/>
          </a:xfrm>
          <a:custGeom>
            <a:avLst/>
            <a:gdLst/>
            <a:ahLst/>
            <a:cxnLst/>
            <a:rect l="l" t="t" r="r" b="b"/>
            <a:pathLst>
              <a:path w="904875" h="1095375">
                <a:moveTo>
                  <a:pt x="747458" y="872299"/>
                </a:moveTo>
                <a:lnTo>
                  <a:pt x="746010" y="866165"/>
                </a:lnTo>
                <a:lnTo>
                  <a:pt x="743343" y="860259"/>
                </a:lnTo>
                <a:lnTo>
                  <a:pt x="737438" y="856653"/>
                </a:lnTo>
                <a:lnTo>
                  <a:pt x="729145" y="856653"/>
                </a:lnTo>
                <a:lnTo>
                  <a:pt x="726859" y="857123"/>
                </a:lnTo>
                <a:lnTo>
                  <a:pt x="724763" y="858075"/>
                </a:lnTo>
                <a:lnTo>
                  <a:pt x="696518" y="869924"/>
                </a:lnTo>
                <a:lnTo>
                  <a:pt x="667042" y="880503"/>
                </a:lnTo>
                <a:lnTo>
                  <a:pt x="636485" y="889787"/>
                </a:lnTo>
                <a:lnTo>
                  <a:pt x="605028" y="897737"/>
                </a:lnTo>
                <a:lnTo>
                  <a:pt x="604354" y="897737"/>
                </a:lnTo>
                <a:lnTo>
                  <a:pt x="604075" y="898017"/>
                </a:lnTo>
                <a:lnTo>
                  <a:pt x="567042" y="905344"/>
                </a:lnTo>
                <a:lnTo>
                  <a:pt x="529259" y="910704"/>
                </a:lnTo>
                <a:lnTo>
                  <a:pt x="490994" y="914057"/>
                </a:lnTo>
                <a:lnTo>
                  <a:pt x="452513" y="915327"/>
                </a:lnTo>
                <a:lnTo>
                  <a:pt x="401574" y="913079"/>
                </a:lnTo>
                <a:lnTo>
                  <a:pt x="350774" y="907199"/>
                </a:lnTo>
                <a:lnTo>
                  <a:pt x="300888" y="897864"/>
                </a:lnTo>
                <a:lnTo>
                  <a:pt x="252717" y="885215"/>
                </a:lnTo>
                <a:lnTo>
                  <a:pt x="207035" y="869391"/>
                </a:lnTo>
                <a:lnTo>
                  <a:pt x="156921" y="846670"/>
                </a:lnTo>
                <a:lnTo>
                  <a:pt x="114236" y="821016"/>
                </a:lnTo>
                <a:lnTo>
                  <a:pt x="79883" y="793064"/>
                </a:lnTo>
                <a:lnTo>
                  <a:pt x="54800" y="763447"/>
                </a:lnTo>
                <a:lnTo>
                  <a:pt x="38049" y="726605"/>
                </a:lnTo>
                <a:lnTo>
                  <a:pt x="31686" y="682498"/>
                </a:lnTo>
                <a:lnTo>
                  <a:pt x="35788" y="631278"/>
                </a:lnTo>
                <a:lnTo>
                  <a:pt x="50419" y="573036"/>
                </a:lnTo>
                <a:lnTo>
                  <a:pt x="70789" y="519150"/>
                </a:lnTo>
                <a:lnTo>
                  <a:pt x="94780" y="467766"/>
                </a:lnTo>
                <a:lnTo>
                  <a:pt x="119634" y="421068"/>
                </a:lnTo>
                <a:lnTo>
                  <a:pt x="142633" y="381203"/>
                </a:lnTo>
                <a:lnTo>
                  <a:pt x="147561" y="373164"/>
                </a:lnTo>
                <a:lnTo>
                  <a:pt x="152361" y="365061"/>
                </a:lnTo>
                <a:lnTo>
                  <a:pt x="157035" y="356946"/>
                </a:lnTo>
                <a:lnTo>
                  <a:pt x="161594" y="348856"/>
                </a:lnTo>
                <a:lnTo>
                  <a:pt x="163537" y="342658"/>
                </a:lnTo>
                <a:lnTo>
                  <a:pt x="163055" y="336486"/>
                </a:lnTo>
                <a:lnTo>
                  <a:pt x="160350" y="331000"/>
                </a:lnTo>
                <a:lnTo>
                  <a:pt x="155587" y="326885"/>
                </a:lnTo>
                <a:lnTo>
                  <a:pt x="153111" y="325462"/>
                </a:lnTo>
                <a:lnTo>
                  <a:pt x="150355" y="324802"/>
                </a:lnTo>
                <a:lnTo>
                  <a:pt x="147688" y="324802"/>
                </a:lnTo>
                <a:lnTo>
                  <a:pt x="142163" y="324700"/>
                </a:lnTo>
                <a:lnTo>
                  <a:pt x="136626" y="327647"/>
                </a:lnTo>
                <a:lnTo>
                  <a:pt x="133769" y="332790"/>
                </a:lnTo>
                <a:lnTo>
                  <a:pt x="129273" y="340779"/>
                </a:lnTo>
                <a:lnTo>
                  <a:pt x="124739" y="348767"/>
                </a:lnTo>
                <a:lnTo>
                  <a:pt x="120065" y="356755"/>
                </a:lnTo>
                <a:lnTo>
                  <a:pt x="115201" y="364744"/>
                </a:lnTo>
                <a:lnTo>
                  <a:pt x="91440" y="405765"/>
                </a:lnTo>
                <a:lnTo>
                  <a:pt x="65836" y="453948"/>
                </a:lnTo>
                <a:lnTo>
                  <a:pt x="41122" y="507174"/>
                </a:lnTo>
                <a:lnTo>
                  <a:pt x="20040" y="563333"/>
                </a:lnTo>
                <a:lnTo>
                  <a:pt x="6134" y="616140"/>
                </a:lnTo>
                <a:lnTo>
                  <a:pt x="0" y="664464"/>
                </a:lnTo>
                <a:lnTo>
                  <a:pt x="1625" y="708177"/>
                </a:lnTo>
                <a:lnTo>
                  <a:pt x="11036" y="747141"/>
                </a:lnTo>
                <a:lnTo>
                  <a:pt x="28232" y="781227"/>
                </a:lnTo>
                <a:lnTo>
                  <a:pt x="53848" y="812368"/>
                </a:lnTo>
                <a:lnTo>
                  <a:pt x="87337" y="841235"/>
                </a:lnTo>
                <a:lnTo>
                  <a:pt x="127736" y="867435"/>
                </a:lnTo>
                <a:lnTo>
                  <a:pt x="174117" y="890587"/>
                </a:lnTo>
                <a:lnTo>
                  <a:pt x="225526" y="910297"/>
                </a:lnTo>
                <a:lnTo>
                  <a:pt x="281051" y="926172"/>
                </a:lnTo>
                <a:lnTo>
                  <a:pt x="281051" y="999121"/>
                </a:lnTo>
                <a:lnTo>
                  <a:pt x="250177" y="999121"/>
                </a:lnTo>
                <a:lnTo>
                  <a:pt x="231444" y="1002906"/>
                </a:lnTo>
                <a:lnTo>
                  <a:pt x="216115" y="1013206"/>
                </a:lnTo>
                <a:lnTo>
                  <a:pt x="205778" y="1028458"/>
                </a:lnTo>
                <a:lnTo>
                  <a:pt x="201980" y="1047064"/>
                </a:lnTo>
                <a:lnTo>
                  <a:pt x="205778" y="1065847"/>
                </a:lnTo>
                <a:lnTo>
                  <a:pt x="216115" y="1081201"/>
                </a:lnTo>
                <a:lnTo>
                  <a:pt x="231444" y="1091565"/>
                </a:lnTo>
                <a:lnTo>
                  <a:pt x="250177" y="1095375"/>
                </a:lnTo>
                <a:lnTo>
                  <a:pt x="654850" y="1095375"/>
                </a:lnTo>
                <a:lnTo>
                  <a:pt x="698855" y="1065885"/>
                </a:lnTo>
                <a:lnTo>
                  <a:pt x="702576" y="1047064"/>
                </a:lnTo>
                <a:lnTo>
                  <a:pt x="698842" y="1028458"/>
                </a:lnTo>
                <a:lnTo>
                  <a:pt x="688644" y="1013206"/>
                </a:lnTo>
                <a:lnTo>
                  <a:pt x="673481" y="1002906"/>
                </a:lnTo>
                <a:lnTo>
                  <a:pt x="670750" y="1002360"/>
                </a:lnTo>
                <a:lnTo>
                  <a:pt x="670750" y="1038402"/>
                </a:lnTo>
                <a:lnTo>
                  <a:pt x="670750" y="1056093"/>
                </a:lnTo>
                <a:lnTo>
                  <a:pt x="663511" y="1063129"/>
                </a:lnTo>
                <a:lnTo>
                  <a:pt x="241134" y="1063129"/>
                </a:lnTo>
                <a:lnTo>
                  <a:pt x="233895" y="1056093"/>
                </a:lnTo>
                <a:lnTo>
                  <a:pt x="233895" y="1038402"/>
                </a:lnTo>
                <a:lnTo>
                  <a:pt x="241134" y="1031074"/>
                </a:lnTo>
                <a:lnTo>
                  <a:pt x="356019" y="1031074"/>
                </a:lnTo>
                <a:lnTo>
                  <a:pt x="362966" y="1024039"/>
                </a:lnTo>
                <a:lnTo>
                  <a:pt x="362966" y="1005967"/>
                </a:lnTo>
                <a:lnTo>
                  <a:pt x="356019" y="999032"/>
                </a:lnTo>
                <a:lnTo>
                  <a:pt x="312864" y="999032"/>
                </a:lnTo>
                <a:lnTo>
                  <a:pt x="312864" y="933119"/>
                </a:lnTo>
                <a:lnTo>
                  <a:pt x="346862" y="939126"/>
                </a:lnTo>
                <a:lnTo>
                  <a:pt x="381546" y="943584"/>
                </a:lnTo>
                <a:lnTo>
                  <a:pt x="416623" y="946454"/>
                </a:lnTo>
                <a:lnTo>
                  <a:pt x="452234" y="947762"/>
                </a:lnTo>
                <a:lnTo>
                  <a:pt x="487781" y="946454"/>
                </a:lnTo>
                <a:lnTo>
                  <a:pt x="522871" y="943584"/>
                </a:lnTo>
                <a:lnTo>
                  <a:pt x="557631" y="939203"/>
                </a:lnTo>
                <a:lnTo>
                  <a:pt x="591883" y="933399"/>
                </a:lnTo>
                <a:lnTo>
                  <a:pt x="591883" y="999032"/>
                </a:lnTo>
                <a:lnTo>
                  <a:pt x="406412" y="999032"/>
                </a:lnTo>
                <a:lnTo>
                  <a:pt x="399173" y="1005967"/>
                </a:lnTo>
                <a:lnTo>
                  <a:pt x="399173" y="1024039"/>
                </a:lnTo>
                <a:lnTo>
                  <a:pt x="406412" y="1031074"/>
                </a:lnTo>
                <a:lnTo>
                  <a:pt x="663511" y="1031074"/>
                </a:lnTo>
                <a:lnTo>
                  <a:pt x="670750" y="1038402"/>
                </a:lnTo>
                <a:lnTo>
                  <a:pt x="670750" y="1002360"/>
                </a:lnTo>
                <a:lnTo>
                  <a:pt x="654850" y="999121"/>
                </a:lnTo>
                <a:lnTo>
                  <a:pt x="623976" y="999121"/>
                </a:lnTo>
                <a:lnTo>
                  <a:pt x="623976" y="933399"/>
                </a:lnTo>
                <a:lnTo>
                  <a:pt x="623976" y="933119"/>
                </a:lnTo>
                <a:lnTo>
                  <a:pt x="623976" y="926465"/>
                </a:lnTo>
                <a:lnTo>
                  <a:pt x="653783" y="918349"/>
                </a:lnTo>
                <a:lnTo>
                  <a:pt x="710971" y="898766"/>
                </a:lnTo>
                <a:lnTo>
                  <a:pt x="746417" y="878268"/>
                </a:lnTo>
                <a:lnTo>
                  <a:pt x="747458" y="872299"/>
                </a:lnTo>
                <a:close/>
              </a:path>
              <a:path w="904875" h="1095375">
                <a:moveTo>
                  <a:pt x="904671" y="664210"/>
                </a:moveTo>
                <a:lnTo>
                  <a:pt x="898563" y="615950"/>
                </a:lnTo>
                <a:lnTo>
                  <a:pt x="884707" y="562610"/>
                </a:lnTo>
                <a:lnTo>
                  <a:pt x="863612" y="506730"/>
                </a:lnTo>
                <a:lnTo>
                  <a:pt x="838873" y="453390"/>
                </a:lnTo>
                <a:lnTo>
                  <a:pt x="813269" y="405130"/>
                </a:lnTo>
                <a:lnTo>
                  <a:pt x="789546" y="364490"/>
                </a:lnTo>
                <a:lnTo>
                  <a:pt x="753402" y="299720"/>
                </a:lnTo>
                <a:lnTo>
                  <a:pt x="726198" y="245110"/>
                </a:lnTo>
                <a:lnTo>
                  <a:pt x="706704" y="198120"/>
                </a:lnTo>
                <a:lnTo>
                  <a:pt x="693712" y="161290"/>
                </a:lnTo>
                <a:lnTo>
                  <a:pt x="718527" y="148590"/>
                </a:lnTo>
                <a:lnTo>
                  <a:pt x="737920" y="130810"/>
                </a:lnTo>
                <a:lnTo>
                  <a:pt x="750557" y="107950"/>
                </a:lnTo>
                <a:lnTo>
                  <a:pt x="755065" y="82550"/>
                </a:lnTo>
                <a:lnTo>
                  <a:pt x="747966" y="49530"/>
                </a:lnTo>
                <a:lnTo>
                  <a:pt x="734415" y="31750"/>
                </a:lnTo>
                <a:lnTo>
                  <a:pt x="728599" y="24130"/>
                </a:lnTo>
                <a:lnTo>
                  <a:pt x="699846" y="6350"/>
                </a:lnTo>
                <a:lnTo>
                  <a:pt x="664565" y="0"/>
                </a:lnTo>
                <a:lnTo>
                  <a:pt x="630326" y="5080"/>
                </a:lnTo>
                <a:lnTo>
                  <a:pt x="602030" y="22860"/>
                </a:lnTo>
                <a:lnTo>
                  <a:pt x="582549" y="48133"/>
                </a:lnTo>
                <a:lnTo>
                  <a:pt x="582549" y="143510"/>
                </a:lnTo>
                <a:lnTo>
                  <a:pt x="563587" y="143510"/>
                </a:lnTo>
                <a:lnTo>
                  <a:pt x="563587" y="175260"/>
                </a:lnTo>
                <a:lnTo>
                  <a:pt x="563587" y="773430"/>
                </a:lnTo>
                <a:lnTo>
                  <a:pt x="547916" y="775970"/>
                </a:lnTo>
                <a:lnTo>
                  <a:pt x="531672" y="777240"/>
                </a:lnTo>
                <a:lnTo>
                  <a:pt x="531672" y="175260"/>
                </a:lnTo>
                <a:lnTo>
                  <a:pt x="563587" y="175260"/>
                </a:lnTo>
                <a:lnTo>
                  <a:pt x="563587" y="143510"/>
                </a:lnTo>
                <a:lnTo>
                  <a:pt x="499948" y="143510"/>
                </a:lnTo>
                <a:lnTo>
                  <a:pt x="499948" y="175260"/>
                </a:lnTo>
                <a:lnTo>
                  <a:pt x="499948" y="779780"/>
                </a:lnTo>
                <a:lnTo>
                  <a:pt x="492188" y="781050"/>
                </a:lnTo>
                <a:lnTo>
                  <a:pt x="468426" y="781050"/>
                </a:lnTo>
                <a:lnTo>
                  <a:pt x="468426" y="175260"/>
                </a:lnTo>
                <a:lnTo>
                  <a:pt x="499948" y="175260"/>
                </a:lnTo>
                <a:lnTo>
                  <a:pt x="499948" y="143510"/>
                </a:lnTo>
                <a:lnTo>
                  <a:pt x="436511" y="143510"/>
                </a:lnTo>
                <a:lnTo>
                  <a:pt x="436511" y="175260"/>
                </a:lnTo>
                <a:lnTo>
                  <a:pt x="436511" y="781050"/>
                </a:lnTo>
                <a:lnTo>
                  <a:pt x="412483" y="781050"/>
                </a:lnTo>
                <a:lnTo>
                  <a:pt x="404698" y="779780"/>
                </a:lnTo>
                <a:lnTo>
                  <a:pt x="404698" y="777240"/>
                </a:lnTo>
                <a:lnTo>
                  <a:pt x="404698" y="175260"/>
                </a:lnTo>
                <a:lnTo>
                  <a:pt x="436511" y="175260"/>
                </a:lnTo>
                <a:lnTo>
                  <a:pt x="436511" y="143510"/>
                </a:lnTo>
                <a:lnTo>
                  <a:pt x="372872" y="143510"/>
                </a:lnTo>
                <a:lnTo>
                  <a:pt x="372872" y="175260"/>
                </a:lnTo>
                <a:lnTo>
                  <a:pt x="372872" y="777240"/>
                </a:lnTo>
                <a:lnTo>
                  <a:pt x="356755" y="775970"/>
                </a:lnTo>
                <a:lnTo>
                  <a:pt x="341350" y="773430"/>
                </a:lnTo>
                <a:lnTo>
                  <a:pt x="341350" y="767080"/>
                </a:lnTo>
                <a:lnTo>
                  <a:pt x="341350" y="190500"/>
                </a:lnTo>
                <a:lnTo>
                  <a:pt x="341350" y="175260"/>
                </a:lnTo>
                <a:lnTo>
                  <a:pt x="372872" y="175260"/>
                </a:lnTo>
                <a:lnTo>
                  <a:pt x="372872" y="143510"/>
                </a:lnTo>
                <a:lnTo>
                  <a:pt x="322491" y="143510"/>
                </a:lnTo>
                <a:lnTo>
                  <a:pt x="324345" y="133350"/>
                </a:lnTo>
                <a:lnTo>
                  <a:pt x="325945" y="125730"/>
                </a:lnTo>
                <a:lnTo>
                  <a:pt x="327317" y="118110"/>
                </a:lnTo>
                <a:lnTo>
                  <a:pt x="328485" y="110490"/>
                </a:lnTo>
                <a:lnTo>
                  <a:pt x="576541" y="110490"/>
                </a:lnTo>
                <a:lnTo>
                  <a:pt x="577608" y="118110"/>
                </a:lnTo>
                <a:lnTo>
                  <a:pt x="578904" y="125730"/>
                </a:lnTo>
                <a:lnTo>
                  <a:pt x="580504" y="133350"/>
                </a:lnTo>
                <a:lnTo>
                  <a:pt x="582549" y="143510"/>
                </a:lnTo>
                <a:lnTo>
                  <a:pt x="582549" y="48133"/>
                </a:lnTo>
                <a:lnTo>
                  <a:pt x="582447" y="48260"/>
                </a:lnTo>
                <a:lnTo>
                  <a:pt x="574357" y="78740"/>
                </a:lnTo>
                <a:lnTo>
                  <a:pt x="330492" y="78740"/>
                </a:lnTo>
                <a:lnTo>
                  <a:pt x="322338" y="48260"/>
                </a:lnTo>
                <a:lnTo>
                  <a:pt x="309587" y="31750"/>
                </a:lnTo>
                <a:lnTo>
                  <a:pt x="309143" y="31178"/>
                </a:lnTo>
                <a:lnTo>
                  <a:pt x="309143" y="190500"/>
                </a:lnTo>
                <a:lnTo>
                  <a:pt x="309143" y="767080"/>
                </a:lnTo>
                <a:lnTo>
                  <a:pt x="260527" y="753110"/>
                </a:lnTo>
                <a:lnTo>
                  <a:pt x="219735" y="734060"/>
                </a:lnTo>
                <a:lnTo>
                  <a:pt x="187071" y="711200"/>
                </a:lnTo>
                <a:lnTo>
                  <a:pt x="146888" y="648970"/>
                </a:lnTo>
                <a:lnTo>
                  <a:pt x="140208" y="610870"/>
                </a:lnTo>
                <a:lnTo>
                  <a:pt x="142735" y="567690"/>
                </a:lnTo>
                <a:lnTo>
                  <a:pt x="154432" y="519430"/>
                </a:lnTo>
                <a:lnTo>
                  <a:pt x="175272" y="467360"/>
                </a:lnTo>
                <a:lnTo>
                  <a:pt x="205219" y="411480"/>
                </a:lnTo>
                <a:lnTo>
                  <a:pt x="235800" y="356870"/>
                </a:lnTo>
                <a:lnTo>
                  <a:pt x="260985" y="308610"/>
                </a:lnTo>
                <a:lnTo>
                  <a:pt x="281266" y="264160"/>
                </a:lnTo>
                <a:lnTo>
                  <a:pt x="297129" y="224790"/>
                </a:lnTo>
                <a:lnTo>
                  <a:pt x="309054" y="190500"/>
                </a:lnTo>
                <a:lnTo>
                  <a:pt x="309143" y="31178"/>
                </a:lnTo>
                <a:lnTo>
                  <a:pt x="302729" y="22860"/>
                </a:lnTo>
                <a:lnTo>
                  <a:pt x="274421" y="5080"/>
                </a:lnTo>
                <a:lnTo>
                  <a:pt x="240182" y="0"/>
                </a:lnTo>
                <a:lnTo>
                  <a:pt x="205105" y="6350"/>
                </a:lnTo>
                <a:lnTo>
                  <a:pt x="176428" y="24130"/>
                </a:lnTo>
                <a:lnTo>
                  <a:pt x="157073" y="49530"/>
                </a:lnTo>
                <a:lnTo>
                  <a:pt x="149974" y="82550"/>
                </a:lnTo>
                <a:lnTo>
                  <a:pt x="154457" y="107950"/>
                </a:lnTo>
                <a:lnTo>
                  <a:pt x="167017" y="130810"/>
                </a:lnTo>
                <a:lnTo>
                  <a:pt x="186296" y="148590"/>
                </a:lnTo>
                <a:lnTo>
                  <a:pt x="210934" y="161290"/>
                </a:lnTo>
                <a:lnTo>
                  <a:pt x="202285" y="186690"/>
                </a:lnTo>
                <a:lnTo>
                  <a:pt x="191782" y="214630"/>
                </a:lnTo>
                <a:lnTo>
                  <a:pt x="179425" y="242570"/>
                </a:lnTo>
                <a:lnTo>
                  <a:pt x="165214" y="273050"/>
                </a:lnTo>
                <a:lnTo>
                  <a:pt x="163703" y="278130"/>
                </a:lnTo>
                <a:lnTo>
                  <a:pt x="164503" y="284480"/>
                </a:lnTo>
                <a:lnTo>
                  <a:pt x="167474" y="290830"/>
                </a:lnTo>
                <a:lnTo>
                  <a:pt x="172453" y="294640"/>
                </a:lnTo>
                <a:lnTo>
                  <a:pt x="174828" y="294640"/>
                </a:lnTo>
                <a:lnTo>
                  <a:pt x="177215" y="295910"/>
                </a:lnTo>
                <a:lnTo>
                  <a:pt x="185496" y="295910"/>
                </a:lnTo>
                <a:lnTo>
                  <a:pt x="191122" y="292100"/>
                </a:lnTo>
                <a:lnTo>
                  <a:pt x="210985" y="250190"/>
                </a:lnTo>
                <a:lnTo>
                  <a:pt x="237223" y="184150"/>
                </a:lnTo>
                <a:lnTo>
                  <a:pt x="247802" y="148590"/>
                </a:lnTo>
                <a:lnTo>
                  <a:pt x="247129" y="143510"/>
                </a:lnTo>
                <a:lnTo>
                  <a:pt x="244563" y="139700"/>
                </a:lnTo>
                <a:lnTo>
                  <a:pt x="241896" y="135890"/>
                </a:lnTo>
                <a:lnTo>
                  <a:pt x="237515" y="133350"/>
                </a:lnTo>
                <a:lnTo>
                  <a:pt x="232943" y="133350"/>
                </a:lnTo>
                <a:lnTo>
                  <a:pt x="212610" y="127000"/>
                </a:lnTo>
                <a:lnTo>
                  <a:pt x="181787" y="82550"/>
                </a:lnTo>
                <a:lnTo>
                  <a:pt x="198907" y="45720"/>
                </a:lnTo>
                <a:lnTo>
                  <a:pt x="240182" y="31750"/>
                </a:lnTo>
                <a:lnTo>
                  <a:pt x="262890" y="35560"/>
                </a:lnTo>
                <a:lnTo>
                  <a:pt x="281457" y="45720"/>
                </a:lnTo>
                <a:lnTo>
                  <a:pt x="293979" y="62230"/>
                </a:lnTo>
                <a:lnTo>
                  <a:pt x="298577" y="82550"/>
                </a:lnTo>
                <a:lnTo>
                  <a:pt x="298043" y="92710"/>
                </a:lnTo>
                <a:lnTo>
                  <a:pt x="288010" y="147320"/>
                </a:lnTo>
                <a:lnTo>
                  <a:pt x="274637" y="193040"/>
                </a:lnTo>
                <a:lnTo>
                  <a:pt x="253098" y="248920"/>
                </a:lnTo>
                <a:lnTo>
                  <a:pt x="221462" y="316230"/>
                </a:lnTo>
                <a:lnTo>
                  <a:pt x="177787" y="394970"/>
                </a:lnTo>
                <a:lnTo>
                  <a:pt x="149110" y="447040"/>
                </a:lnTo>
                <a:lnTo>
                  <a:pt x="127965" y="497840"/>
                </a:lnTo>
                <a:lnTo>
                  <a:pt x="114363" y="544830"/>
                </a:lnTo>
                <a:lnTo>
                  <a:pt x="108369" y="589280"/>
                </a:lnTo>
                <a:lnTo>
                  <a:pt x="110007" y="629920"/>
                </a:lnTo>
                <a:lnTo>
                  <a:pt x="119316" y="668020"/>
                </a:lnTo>
                <a:lnTo>
                  <a:pt x="166865" y="735330"/>
                </a:lnTo>
                <a:lnTo>
                  <a:pt x="208013" y="764540"/>
                </a:lnTo>
                <a:lnTo>
                  <a:pt x="259448" y="786130"/>
                </a:lnTo>
                <a:lnTo>
                  <a:pt x="320763" y="801370"/>
                </a:lnTo>
                <a:lnTo>
                  <a:pt x="321818" y="802640"/>
                </a:lnTo>
                <a:lnTo>
                  <a:pt x="324104" y="802640"/>
                </a:lnTo>
                <a:lnTo>
                  <a:pt x="354495" y="807720"/>
                </a:lnTo>
                <a:lnTo>
                  <a:pt x="386880" y="810260"/>
                </a:lnTo>
                <a:lnTo>
                  <a:pt x="387172" y="811530"/>
                </a:lnTo>
                <a:lnTo>
                  <a:pt x="403656" y="811530"/>
                </a:lnTo>
                <a:lnTo>
                  <a:pt x="419506" y="812800"/>
                </a:lnTo>
                <a:lnTo>
                  <a:pt x="435711" y="812800"/>
                </a:lnTo>
                <a:lnTo>
                  <a:pt x="452234" y="814070"/>
                </a:lnTo>
                <a:lnTo>
                  <a:pt x="469150" y="812800"/>
                </a:lnTo>
                <a:lnTo>
                  <a:pt x="485381" y="812800"/>
                </a:lnTo>
                <a:lnTo>
                  <a:pt x="501243" y="811530"/>
                </a:lnTo>
                <a:lnTo>
                  <a:pt x="517575" y="811530"/>
                </a:lnTo>
                <a:lnTo>
                  <a:pt x="517867" y="810260"/>
                </a:lnTo>
                <a:lnTo>
                  <a:pt x="550164" y="807720"/>
                </a:lnTo>
                <a:lnTo>
                  <a:pt x="580542" y="802640"/>
                </a:lnTo>
                <a:lnTo>
                  <a:pt x="582930" y="802640"/>
                </a:lnTo>
                <a:lnTo>
                  <a:pt x="583882" y="801370"/>
                </a:lnTo>
                <a:lnTo>
                  <a:pt x="645248" y="786130"/>
                </a:lnTo>
                <a:lnTo>
                  <a:pt x="657339" y="781050"/>
                </a:lnTo>
                <a:lnTo>
                  <a:pt x="666419" y="777240"/>
                </a:lnTo>
                <a:lnTo>
                  <a:pt x="690613" y="767080"/>
                </a:lnTo>
                <a:lnTo>
                  <a:pt x="737793" y="735330"/>
                </a:lnTo>
                <a:lnTo>
                  <a:pt x="768299" y="701040"/>
                </a:lnTo>
                <a:lnTo>
                  <a:pt x="794689" y="629920"/>
                </a:lnTo>
                <a:lnTo>
                  <a:pt x="796378" y="589280"/>
                </a:lnTo>
                <a:lnTo>
                  <a:pt x="790397" y="544830"/>
                </a:lnTo>
                <a:lnTo>
                  <a:pt x="776808" y="497840"/>
                </a:lnTo>
                <a:lnTo>
                  <a:pt x="764603" y="468579"/>
                </a:lnTo>
                <a:lnTo>
                  <a:pt x="764603" y="610870"/>
                </a:lnTo>
                <a:lnTo>
                  <a:pt x="757821" y="648970"/>
                </a:lnTo>
                <a:lnTo>
                  <a:pt x="717499" y="711200"/>
                </a:lnTo>
                <a:lnTo>
                  <a:pt x="684847" y="734060"/>
                </a:lnTo>
                <a:lnTo>
                  <a:pt x="644067" y="753110"/>
                </a:lnTo>
                <a:lnTo>
                  <a:pt x="595401" y="767080"/>
                </a:lnTo>
                <a:lnTo>
                  <a:pt x="595401" y="190500"/>
                </a:lnTo>
                <a:lnTo>
                  <a:pt x="607568" y="224790"/>
                </a:lnTo>
                <a:lnTo>
                  <a:pt x="623443" y="264160"/>
                </a:lnTo>
                <a:lnTo>
                  <a:pt x="643674" y="308610"/>
                </a:lnTo>
                <a:lnTo>
                  <a:pt x="668794" y="356870"/>
                </a:lnTo>
                <a:lnTo>
                  <a:pt x="699338" y="411480"/>
                </a:lnTo>
                <a:lnTo>
                  <a:pt x="729437" y="467360"/>
                </a:lnTo>
                <a:lnTo>
                  <a:pt x="750379" y="519430"/>
                </a:lnTo>
                <a:lnTo>
                  <a:pt x="762114" y="567690"/>
                </a:lnTo>
                <a:lnTo>
                  <a:pt x="764603" y="610870"/>
                </a:lnTo>
                <a:lnTo>
                  <a:pt x="764603" y="468579"/>
                </a:lnTo>
                <a:lnTo>
                  <a:pt x="755624" y="447040"/>
                </a:lnTo>
                <a:lnTo>
                  <a:pt x="683183" y="316230"/>
                </a:lnTo>
                <a:lnTo>
                  <a:pt x="651548" y="248920"/>
                </a:lnTo>
                <a:lnTo>
                  <a:pt x="630008" y="193040"/>
                </a:lnTo>
                <a:lnTo>
                  <a:pt x="629246" y="190500"/>
                </a:lnTo>
                <a:lnTo>
                  <a:pt x="624662" y="175260"/>
                </a:lnTo>
                <a:lnTo>
                  <a:pt x="609473" y="114300"/>
                </a:lnTo>
                <a:lnTo>
                  <a:pt x="606069" y="82550"/>
                </a:lnTo>
                <a:lnTo>
                  <a:pt x="606933" y="78740"/>
                </a:lnTo>
                <a:lnTo>
                  <a:pt x="610666" y="62230"/>
                </a:lnTo>
                <a:lnTo>
                  <a:pt x="623201" y="45720"/>
                </a:lnTo>
                <a:lnTo>
                  <a:pt x="641756" y="35560"/>
                </a:lnTo>
                <a:lnTo>
                  <a:pt x="664464" y="31750"/>
                </a:lnTo>
                <a:lnTo>
                  <a:pt x="687235" y="35560"/>
                </a:lnTo>
                <a:lnTo>
                  <a:pt x="705929" y="45720"/>
                </a:lnTo>
                <a:lnTo>
                  <a:pt x="718591" y="62230"/>
                </a:lnTo>
                <a:lnTo>
                  <a:pt x="723239" y="82550"/>
                </a:lnTo>
                <a:lnTo>
                  <a:pt x="719302" y="100330"/>
                </a:lnTo>
                <a:lnTo>
                  <a:pt x="708456" y="115570"/>
                </a:lnTo>
                <a:lnTo>
                  <a:pt x="692137" y="127000"/>
                </a:lnTo>
                <a:lnTo>
                  <a:pt x="671804" y="133350"/>
                </a:lnTo>
                <a:lnTo>
                  <a:pt x="667232" y="133350"/>
                </a:lnTo>
                <a:lnTo>
                  <a:pt x="663232" y="135890"/>
                </a:lnTo>
                <a:lnTo>
                  <a:pt x="657898" y="143510"/>
                </a:lnTo>
                <a:lnTo>
                  <a:pt x="656844" y="148590"/>
                </a:lnTo>
                <a:lnTo>
                  <a:pt x="667410" y="182880"/>
                </a:lnTo>
                <a:lnTo>
                  <a:pt x="681431" y="220980"/>
                </a:lnTo>
                <a:lnTo>
                  <a:pt x="701243" y="266700"/>
                </a:lnTo>
                <a:lnTo>
                  <a:pt x="727773" y="320040"/>
                </a:lnTo>
                <a:lnTo>
                  <a:pt x="762012" y="381000"/>
                </a:lnTo>
                <a:lnTo>
                  <a:pt x="785164" y="420370"/>
                </a:lnTo>
                <a:lnTo>
                  <a:pt x="810082" y="467360"/>
                </a:lnTo>
                <a:lnTo>
                  <a:pt x="834021" y="518160"/>
                </a:lnTo>
                <a:lnTo>
                  <a:pt x="854227" y="572770"/>
                </a:lnTo>
                <a:lnTo>
                  <a:pt x="868908" y="631190"/>
                </a:lnTo>
                <a:lnTo>
                  <a:pt x="873074" y="681990"/>
                </a:lnTo>
                <a:lnTo>
                  <a:pt x="866724" y="726440"/>
                </a:lnTo>
                <a:lnTo>
                  <a:pt x="849845" y="763270"/>
                </a:lnTo>
                <a:lnTo>
                  <a:pt x="821969" y="795020"/>
                </a:lnTo>
                <a:lnTo>
                  <a:pt x="782586" y="825500"/>
                </a:lnTo>
                <a:lnTo>
                  <a:pt x="778065" y="830580"/>
                </a:lnTo>
                <a:lnTo>
                  <a:pt x="775652" y="835660"/>
                </a:lnTo>
                <a:lnTo>
                  <a:pt x="775525" y="842010"/>
                </a:lnTo>
                <a:lnTo>
                  <a:pt x="777925" y="848360"/>
                </a:lnTo>
                <a:lnTo>
                  <a:pt x="780872" y="853440"/>
                </a:lnTo>
                <a:lnTo>
                  <a:pt x="786206" y="855980"/>
                </a:lnTo>
                <a:lnTo>
                  <a:pt x="794207" y="855980"/>
                </a:lnTo>
                <a:lnTo>
                  <a:pt x="844537" y="817880"/>
                </a:lnTo>
                <a:lnTo>
                  <a:pt x="876427" y="781050"/>
                </a:lnTo>
                <a:lnTo>
                  <a:pt x="893610" y="746760"/>
                </a:lnTo>
                <a:lnTo>
                  <a:pt x="903033" y="707390"/>
                </a:lnTo>
                <a:lnTo>
                  <a:pt x="904671" y="664210"/>
                </a:lnTo>
                <a:close/>
              </a:path>
            </a:pathLst>
          </a:custGeom>
          <a:solidFill>
            <a:srgbClr val="8B6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967" y="9115574"/>
            <a:ext cx="1092835" cy="1094740"/>
          </a:xfrm>
          <a:custGeom>
            <a:avLst/>
            <a:gdLst/>
            <a:ahLst/>
            <a:cxnLst/>
            <a:rect l="l" t="t" r="r" b="b"/>
            <a:pathLst>
              <a:path w="1092835" h="1094740">
                <a:moveTo>
                  <a:pt x="1007970" y="59689"/>
                </a:moveTo>
                <a:lnTo>
                  <a:pt x="999780" y="59689"/>
                </a:lnTo>
                <a:lnTo>
                  <a:pt x="995305" y="57149"/>
                </a:lnTo>
                <a:lnTo>
                  <a:pt x="992067" y="53339"/>
                </a:lnTo>
                <a:lnTo>
                  <a:pt x="989091" y="48259"/>
                </a:lnTo>
                <a:lnTo>
                  <a:pt x="988544" y="41909"/>
                </a:lnTo>
                <a:lnTo>
                  <a:pt x="990353" y="35559"/>
                </a:lnTo>
                <a:lnTo>
                  <a:pt x="994448" y="30479"/>
                </a:lnTo>
                <a:lnTo>
                  <a:pt x="1028634" y="2539"/>
                </a:lnTo>
                <a:lnTo>
                  <a:pt x="1031490" y="0"/>
                </a:lnTo>
                <a:lnTo>
                  <a:pt x="1042727" y="0"/>
                </a:lnTo>
                <a:lnTo>
                  <a:pt x="1046822" y="1269"/>
                </a:lnTo>
                <a:lnTo>
                  <a:pt x="1083350" y="36829"/>
                </a:lnTo>
                <a:lnTo>
                  <a:pt x="1037585" y="36829"/>
                </a:lnTo>
                <a:lnTo>
                  <a:pt x="1011588" y="58419"/>
                </a:lnTo>
                <a:lnTo>
                  <a:pt x="1007970" y="59689"/>
                </a:lnTo>
                <a:close/>
              </a:path>
              <a:path w="1092835" h="1094740">
                <a:moveTo>
                  <a:pt x="1009151" y="157479"/>
                </a:moveTo>
                <a:lnTo>
                  <a:pt x="967594" y="157479"/>
                </a:lnTo>
                <a:lnTo>
                  <a:pt x="1052821" y="52069"/>
                </a:lnTo>
                <a:lnTo>
                  <a:pt x="1037585" y="36829"/>
                </a:lnTo>
                <a:lnTo>
                  <a:pt x="1083350" y="36829"/>
                </a:lnTo>
                <a:lnTo>
                  <a:pt x="1085959" y="39369"/>
                </a:lnTo>
                <a:lnTo>
                  <a:pt x="1091578" y="45719"/>
                </a:lnTo>
                <a:lnTo>
                  <a:pt x="1092244" y="54609"/>
                </a:lnTo>
                <a:lnTo>
                  <a:pt x="1086911" y="60959"/>
                </a:lnTo>
                <a:lnTo>
                  <a:pt x="1009151" y="157479"/>
                </a:lnTo>
                <a:close/>
              </a:path>
              <a:path w="1092835" h="1094740">
                <a:moveTo>
                  <a:pt x="961024" y="100329"/>
                </a:moveTo>
                <a:lnTo>
                  <a:pt x="910650" y="100329"/>
                </a:lnTo>
                <a:lnTo>
                  <a:pt x="943883" y="72389"/>
                </a:lnTo>
                <a:lnTo>
                  <a:pt x="947502" y="71119"/>
                </a:lnTo>
                <a:lnTo>
                  <a:pt x="955596" y="71119"/>
                </a:lnTo>
                <a:lnTo>
                  <a:pt x="960167" y="73659"/>
                </a:lnTo>
                <a:lnTo>
                  <a:pt x="963404" y="77469"/>
                </a:lnTo>
                <a:lnTo>
                  <a:pt x="966340" y="82549"/>
                </a:lnTo>
                <a:lnTo>
                  <a:pt x="966892" y="88899"/>
                </a:lnTo>
                <a:lnTo>
                  <a:pt x="965105" y="95249"/>
                </a:lnTo>
                <a:lnTo>
                  <a:pt x="961024" y="100329"/>
                </a:lnTo>
                <a:close/>
              </a:path>
              <a:path w="1092835" h="1094740">
                <a:moveTo>
                  <a:pt x="807915" y="246379"/>
                </a:moveTo>
                <a:lnTo>
                  <a:pt x="762098" y="246379"/>
                </a:lnTo>
                <a:lnTo>
                  <a:pt x="816091" y="193039"/>
                </a:lnTo>
                <a:lnTo>
                  <a:pt x="813425" y="190499"/>
                </a:lnTo>
                <a:lnTo>
                  <a:pt x="810050" y="185419"/>
                </a:lnTo>
                <a:lnTo>
                  <a:pt x="808925" y="179069"/>
                </a:lnTo>
                <a:lnTo>
                  <a:pt x="810050" y="172719"/>
                </a:lnTo>
                <a:lnTo>
                  <a:pt x="813425" y="167639"/>
                </a:lnTo>
                <a:lnTo>
                  <a:pt x="884748" y="96519"/>
                </a:lnTo>
                <a:lnTo>
                  <a:pt x="887700" y="92709"/>
                </a:lnTo>
                <a:lnTo>
                  <a:pt x="891795" y="91439"/>
                </a:lnTo>
                <a:lnTo>
                  <a:pt x="899984" y="91439"/>
                </a:lnTo>
                <a:lnTo>
                  <a:pt x="904174" y="92709"/>
                </a:lnTo>
                <a:lnTo>
                  <a:pt x="907317" y="96519"/>
                </a:lnTo>
                <a:lnTo>
                  <a:pt x="910650" y="100329"/>
                </a:lnTo>
                <a:lnTo>
                  <a:pt x="961024" y="100329"/>
                </a:lnTo>
                <a:lnTo>
                  <a:pt x="933408" y="123189"/>
                </a:lnTo>
                <a:lnTo>
                  <a:pt x="941005" y="130809"/>
                </a:lnTo>
                <a:lnTo>
                  <a:pt x="895985" y="130809"/>
                </a:lnTo>
                <a:lnTo>
                  <a:pt x="847610" y="179069"/>
                </a:lnTo>
                <a:lnTo>
                  <a:pt x="883998" y="215899"/>
                </a:lnTo>
                <a:lnTo>
                  <a:pt x="838659" y="215899"/>
                </a:lnTo>
                <a:lnTo>
                  <a:pt x="807915" y="246379"/>
                </a:lnTo>
                <a:close/>
              </a:path>
              <a:path w="1092835" h="1094740">
                <a:moveTo>
                  <a:pt x="956729" y="243839"/>
                </a:moveTo>
                <a:lnTo>
                  <a:pt x="911602" y="243839"/>
                </a:lnTo>
                <a:lnTo>
                  <a:pt x="959976" y="195579"/>
                </a:lnTo>
                <a:lnTo>
                  <a:pt x="957691" y="191769"/>
                </a:lnTo>
                <a:lnTo>
                  <a:pt x="895985" y="130809"/>
                </a:lnTo>
                <a:lnTo>
                  <a:pt x="941005" y="130809"/>
                </a:lnTo>
                <a:lnTo>
                  <a:pt x="967594" y="157479"/>
                </a:lnTo>
                <a:lnTo>
                  <a:pt x="1009151" y="157479"/>
                </a:lnTo>
                <a:lnTo>
                  <a:pt x="990734" y="180339"/>
                </a:lnTo>
                <a:lnTo>
                  <a:pt x="994067" y="182879"/>
                </a:lnTo>
                <a:lnTo>
                  <a:pt x="997602" y="189229"/>
                </a:lnTo>
                <a:lnTo>
                  <a:pt x="998781" y="194309"/>
                </a:lnTo>
                <a:lnTo>
                  <a:pt x="997602" y="200659"/>
                </a:lnTo>
                <a:lnTo>
                  <a:pt x="994067" y="205739"/>
                </a:lnTo>
                <a:lnTo>
                  <a:pt x="956729" y="243839"/>
                </a:lnTo>
                <a:close/>
              </a:path>
              <a:path w="1092835" h="1094740">
                <a:moveTo>
                  <a:pt x="842828" y="330199"/>
                </a:moveTo>
                <a:lnTo>
                  <a:pt x="797522" y="330199"/>
                </a:lnTo>
                <a:lnTo>
                  <a:pt x="875131" y="252729"/>
                </a:lnTo>
                <a:lnTo>
                  <a:pt x="838659" y="215899"/>
                </a:lnTo>
                <a:lnTo>
                  <a:pt x="883998" y="215899"/>
                </a:lnTo>
                <a:lnTo>
                  <a:pt x="911602" y="243839"/>
                </a:lnTo>
                <a:lnTo>
                  <a:pt x="956729" y="243839"/>
                </a:lnTo>
                <a:lnTo>
                  <a:pt x="926858" y="274319"/>
                </a:lnTo>
                <a:lnTo>
                  <a:pt x="898175" y="274319"/>
                </a:lnTo>
                <a:lnTo>
                  <a:pt x="842828" y="330199"/>
                </a:lnTo>
                <a:close/>
              </a:path>
              <a:path w="1092835" h="1094740">
                <a:moveTo>
                  <a:pt x="628745" y="426719"/>
                </a:moveTo>
                <a:lnTo>
                  <a:pt x="583266" y="426719"/>
                </a:lnTo>
                <a:lnTo>
                  <a:pt x="691727" y="317499"/>
                </a:lnTo>
                <a:lnTo>
                  <a:pt x="686775" y="302259"/>
                </a:lnTo>
                <a:lnTo>
                  <a:pt x="701345" y="256539"/>
                </a:lnTo>
                <a:lnTo>
                  <a:pt x="738292" y="241299"/>
                </a:lnTo>
                <a:lnTo>
                  <a:pt x="746482" y="241299"/>
                </a:lnTo>
                <a:lnTo>
                  <a:pt x="754576" y="242569"/>
                </a:lnTo>
                <a:lnTo>
                  <a:pt x="762098" y="246379"/>
                </a:lnTo>
                <a:lnTo>
                  <a:pt x="807915" y="246379"/>
                </a:lnTo>
                <a:lnTo>
                  <a:pt x="784857" y="269239"/>
                </a:lnTo>
                <a:lnTo>
                  <a:pt x="786286" y="273049"/>
                </a:lnTo>
                <a:lnTo>
                  <a:pt x="733055" y="273049"/>
                </a:lnTo>
                <a:lnTo>
                  <a:pt x="727722" y="275589"/>
                </a:lnTo>
                <a:lnTo>
                  <a:pt x="723818" y="279399"/>
                </a:lnTo>
                <a:lnTo>
                  <a:pt x="719319" y="285749"/>
                </a:lnTo>
                <a:lnTo>
                  <a:pt x="717819" y="293369"/>
                </a:lnTo>
                <a:lnTo>
                  <a:pt x="719319" y="300989"/>
                </a:lnTo>
                <a:lnTo>
                  <a:pt x="723818" y="307339"/>
                </a:lnTo>
                <a:lnTo>
                  <a:pt x="727817" y="312419"/>
                </a:lnTo>
                <a:lnTo>
                  <a:pt x="733055" y="313689"/>
                </a:lnTo>
                <a:lnTo>
                  <a:pt x="786286" y="313689"/>
                </a:lnTo>
                <a:lnTo>
                  <a:pt x="784857" y="317499"/>
                </a:lnTo>
                <a:lnTo>
                  <a:pt x="797522" y="330199"/>
                </a:lnTo>
                <a:lnTo>
                  <a:pt x="842828" y="330199"/>
                </a:lnTo>
                <a:lnTo>
                  <a:pt x="832765" y="340359"/>
                </a:lnTo>
                <a:lnTo>
                  <a:pt x="714581" y="340359"/>
                </a:lnTo>
                <a:lnTo>
                  <a:pt x="628745" y="426719"/>
                </a:lnTo>
                <a:close/>
              </a:path>
              <a:path w="1092835" h="1094740">
                <a:moveTo>
                  <a:pt x="786286" y="313689"/>
                </a:moveTo>
                <a:lnTo>
                  <a:pt x="743529" y="313689"/>
                </a:lnTo>
                <a:lnTo>
                  <a:pt x="748767" y="312419"/>
                </a:lnTo>
                <a:lnTo>
                  <a:pt x="752766" y="307339"/>
                </a:lnTo>
                <a:lnTo>
                  <a:pt x="757212" y="300989"/>
                </a:lnTo>
                <a:lnTo>
                  <a:pt x="758694" y="293369"/>
                </a:lnTo>
                <a:lnTo>
                  <a:pt x="757212" y="285749"/>
                </a:lnTo>
                <a:lnTo>
                  <a:pt x="752766" y="279399"/>
                </a:lnTo>
                <a:lnTo>
                  <a:pt x="748767" y="275589"/>
                </a:lnTo>
                <a:lnTo>
                  <a:pt x="743434" y="273049"/>
                </a:lnTo>
                <a:lnTo>
                  <a:pt x="786286" y="273049"/>
                </a:lnTo>
                <a:lnTo>
                  <a:pt x="789142" y="280669"/>
                </a:lnTo>
                <a:lnTo>
                  <a:pt x="790571" y="293369"/>
                </a:lnTo>
                <a:lnTo>
                  <a:pt x="789142" y="306069"/>
                </a:lnTo>
                <a:lnTo>
                  <a:pt x="786286" y="313689"/>
                </a:lnTo>
                <a:close/>
              </a:path>
              <a:path w="1092835" h="1094740">
                <a:moveTo>
                  <a:pt x="915792" y="281939"/>
                </a:moveTo>
                <a:lnTo>
                  <a:pt x="907793" y="281939"/>
                </a:lnTo>
                <a:lnTo>
                  <a:pt x="903793" y="280669"/>
                </a:lnTo>
                <a:lnTo>
                  <a:pt x="900461" y="278129"/>
                </a:lnTo>
                <a:lnTo>
                  <a:pt x="898175" y="274319"/>
                </a:lnTo>
                <a:lnTo>
                  <a:pt x="926858" y="274319"/>
                </a:lnTo>
                <a:lnTo>
                  <a:pt x="923124" y="278129"/>
                </a:lnTo>
                <a:lnTo>
                  <a:pt x="920077" y="280669"/>
                </a:lnTo>
                <a:lnTo>
                  <a:pt x="915792" y="281939"/>
                </a:lnTo>
                <a:close/>
              </a:path>
              <a:path w="1092835" h="1094740">
                <a:moveTo>
                  <a:pt x="746291" y="346709"/>
                </a:moveTo>
                <a:lnTo>
                  <a:pt x="730103" y="346709"/>
                </a:lnTo>
                <a:lnTo>
                  <a:pt x="721818" y="344169"/>
                </a:lnTo>
                <a:lnTo>
                  <a:pt x="714581" y="340359"/>
                </a:lnTo>
                <a:lnTo>
                  <a:pt x="762003" y="340359"/>
                </a:lnTo>
                <a:lnTo>
                  <a:pt x="754671" y="344169"/>
                </a:lnTo>
                <a:lnTo>
                  <a:pt x="746291" y="346709"/>
                </a:lnTo>
                <a:close/>
              </a:path>
              <a:path w="1092835" h="1094740">
                <a:moveTo>
                  <a:pt x="765336" y="405129"/>
                </a:moveTo>
                <a:lnTo>
                  <a:pt x="757051" y="405129"/>
                </a:lnTo>
                <a:lnTo>
                  <a:pt x="753147" y="403859"/>
                </a:lnTo>
                <a:lnTo>
                  <a:pt x="749814" y="401319"/>
                </a:lnTo>
                <a:lnTo>
                  <a:pt x="746440" y="394969"/>
                </a:lnTo>
                <a:lnTo>
                  <a:pt x="745315" y="389889"/>
                </a:lnTo>
                <a:lnTo>
                  <a:pt x="746440" y="383539"/>
                </a:lnTo>
                <a:lnTo>
                  <a:pt x="749814" y="378459"/>
                </a:lnTo>
                <a:lnTo>
                  <a:pt x="774954" y="353059"/>
                </a:lnTo>
                <a:lnTo>
                  <a:pt x="762003" y="340359"/>
                </a:lnTo>
                <a:lnTo>
                  <a:pt x="832765" y="340359"/>
                </a:lnTo>
                <a:lnTo>
                  <a:pt x="820186" y="353059"/>
                </a:lnTo>
                <a:lnTo>
                  <a:pt x="826185" y="359409"/>
                </a:lnTo>
                <a:lnTo>
                  <a:pt x="829720" y="364489"/>
                </a:lnTo>
                <a:lnTo>
                  <a:pt x="830899" y="370839"/>
                </a:lnTo>
                <a:lnTo>
                  <a:pt x="829720" y="375919"/>
                </a:lnTo>
                <a:lnTo>
                  <a:pt x="797617" y="375919"/>
                </a:lnTo>
                <a:lnTo>
                  <a:pt x="769336" y="403859"/>
                </a:lnTo>
                <a:lnTo>
                  <a:pt x="765336" y="405129"/>
                </a:lnTo>
                <a:close/>
              </a:path>
              <a:path w="1092835" h="1094740">
                <a:moveTo>
                  <a:pt x="818853" y="386079"/>
                </a:moveTo>
                <a:lnTo>
                  <a:pt x="810568" y="386079"/>
                </a:lnTo>
                <a:lnTo>
                  <a:pt x="806569" y="384809"/>
                </a:lnTo>
                <a:lnTo>
                  <a:pt x="803617" y="382269"/>
                </a:lnTo>
                <a:lnTo>
                  <a:pt x="797617" y="375919"/>
                </a:lnTo>
                <a:lnTo>
                  <a:pt x="829720" y="375919"/>
                </a:lnTo>
                <a:lnTo>
                  <a:pt x="826185" y="382269"/>
                </a:lnTo>
                <a:lnTo>
                  <a:pt x="822852" y="384809"/>
                </a:lnTo>
                <a:lnTo>
                  <a:pt x="818853" y="386079"/>
                </a:lnTo>
                <a:close/>
              </a:path>
              <a:path w="1092835" h="1094740">
                <a:moveTo>
                  <a:pt x="517786" y="537209"/>
                </a:moveTo>
                <a:lnTo>
                  <a:pt x="472328" y="537209"/>
                </a:lnTo>
                <a:lnTo>
                  <a:pt x="560602" y="449579"/>
                </a:lnTo>
                <a:lnTo>
                  <a:pt x="555269" y="443229"/>
                </a:lnTo>
                <a:lnTo>
                  <a:pt x="551734" y="438149"/>
                </a:lnTo>
                <a:lnTo>
                  <a:pt x="550556" y="433069"/>
                </a:lnTo>
                <a:lnTo>
                  <a:pt x="551734" y="426719"/>
                </a:lnTo>
                <a:lnTo>
                  <a:pt x="555269" y="421639"/>
                </a:lnTo>
                <a:lnTo>
                  <a:pt x="558412" y="417829"/>
                </a:lnTo>
                <a:lnTo>
                  <a:pt x="562506" y="416559"/>
                </a:lnTo>
                <a:lnTo>
                  <a:pt x="570696" y="416559"/>
                </a:lnTo>
                <a:lnTo>
                  <a:pt x="574790" y="417829"/>
                </a:lnTo>
                <a:lnTo>
                  <a:pt x="583266" y="426719"/>
                </a:lnTo>
                <a:lnTo>
                  <a:pt x="628745" y="426719"/>
                </a:lnTo>
                <a:lnTo>
                  <a:pt x="606024" y="449579"/>
                </a:lnTo>
                <a:lnTo>
                  <a:pt x="618594" y="462279"/>
                </a:lnTo>
                <a:lnTo>
                  <a:pt x="711466" y="462279"/>
                </a:lnTo>
                <a:lnTo>
                  <a:pt x="702753" y="471169"/>
                </a:lnTo>
                <a:lnTo>
                  <a:pt x="583361" y="471169"/>
                </a:lnTo>
                <a:lnTo>
                  <a:pt x="517786" y="537209"/>
                </a:lnTo>
                <a:close/>
              </a:path>
              <a:path w="1092835" h="1094740">
                <a:moveTo>
                  <a:pt x="711466" y="462279"/>
                </a:moveTo>
                <a:lnTo>
                  <a:pt x="666492" y="462279"/>
                </a:lnTo>
                <a:lnTo>
                  <a:pt x="701249" y="426719"/>
                </a:lnTo>
                <a:lnTo>
                  <a:pt x="704392" y="424179"/>
                </a:lnTo>
                <a:lnTo>
                  <a:pt x="708487" y="421639"/>
                </a:lnTo>
                <a:lnTo>
                  <a:pt x="716676" y="421639"/>
                </a:lnTo>
                <a:lnTo>
                  <a:pt x="720771" y="424179"/>
                </a:lnTo>
                <a:lnTo>
                  <a:pt x="723913" y="426719"/>
                </a:lnTo>
                <a:lnTo>
                  <a:pt x="727448" y="431799"/>
                </a:lnTo>
                <a:lnTo>
                  <a:pt x="728627" y="438149"/>
                </a:lnTo>
                <a:lnTo>
                  <a:pt x="727448" y="444499"/>
                </a:lnTo>
                <a:lnTo>
                  <a:pt x="723913" y="449579"/>
                </a:lnTo>
                <a:lnTo>
                  <a:pt x="711466" y="462279"/>
                </a:lnTo>
                <a:close/>
              </a:path>
              <a:path w="1092835" h="1094740">
                <a:moveTo>
                  <a:pt x="666492" y="462279"/>
                </a:moveTo>
                <a:lnTo>
                  <a:pt x="618594" y="462279"/>
                </a:lnTo>
                <a:lnTo>
                  <a:pt x="626117" y="458469"/>
                </a:lnTo>
                <a:lnTo>
                  <a:pt x="634401" y="455929"/>
                </a:lnTo>
                <a:lnTo>
                  <a:pt x="650780" y="455929"/>
                </a:lnTo>
                <a:lnTo>
                  <a:pt x="658969" y="458469"/>
                </a:lnTo>
                <a:lnTo>
                  <a:pt x="666492" y="462279"/>
                </a:lnTo>
                <a:close/>
              </a:path>
              <a:path w="1092835" h="1094740">
                <a:moveTo>
                  <a:pt x="601025" y="572769"/>
                </a:moveTo>
                <a:lnTo>
                  <a:pt x="555841" y="572769"/>
                </a:lnTo>
                <a:lnTo>
                  <a:pt x="596311" y="532129"/>
                </a:lnTo>
                <a:lnTo>
                  <a:pt x="592312" y="525779"/>
                </a:lnTo>
                <a:lnTo>
                  <a:pt x="590312" y="516889"/>
                </a:lnTo>
                <a:lnTo>
                  <a:pt x="590312" y="500379"/>
                </a:lnTo>
                <a:lnTo>
                  <a:pt x="592407" y="492759"/>
                </a:lnTo>
                <a:lnTo>
                  <a:pt x="596311" y="485139"/>
                </a:lnTo>
                <a:lnTo>
                  <a:pt x="583361" y="471169"/>
                </a:lnTo>
                <a:lnTo>
                  <a:pt x="702753" y="471169"/>
                </a:lnTo>
                <a:lnTo>
                  <a:pt x="689061" y="485139"/>
                </a:lnTo>
                <a:lnTo>
                  <a:pt x="690322" y="488949"/>
                </a:lnTo>
                <a:lnTo>
                  <a:pt x="637258" y="488949"/>
                </a:lnTo>
                <a:lnTo>
                  <a:pt x="632211" y="490219"/>
                </a:lnTo>
                <a:lnTo>
                  <a:pt x="628307" y="494029"/>
                </a:lnTo>
                <a:lnTo>
                  <a:pt x="628021" y="494029"/>
                </a:lnTo>
                <a:lnTo>
                  <a:pt x="624308" y="497839"/>
                </a:lnTo>
                <a:lnTo>
                  <a:pt x="622403" y="502919"/>
                </a:lnTo>
                <a:lnTo>
                  <a:pt x="622403" y="514349"/>
                </a:lnTo>
                <a:lnTo>
                  <a:pt x="624403" y="519429"/>
                </a:lnTo>
                <a:lnTo>
                  <a:pt x="632402" y="527049"/>
                </a:lnTo>
                <a:lnTo>
                  <a:pt x="637639" y="529589"/>
                </a:lnTo>
                <a:lnTo>
                  <a:pt x="690154" y="529589"/>
                </a:lnTo>
                <a:lnTo>
                  <a:pt x="689342" y="532129"/>
                </a:lnTo>
                <a:lnTo>
                  <a:pt x="679443" y="546099"/>
                </a:lnTo>
                <a:lnTo>
                  <a:pt x="671383" y="552449"/>
                </a:lnTo>
                <a:lnTo>
                  <a:pt x="666849" y="554989"/>
                </a:lnTo>
                <a:lnTo>
                  <a:pt x="618689" y="554989"/>
                </a:lnTo>
                <a:lnTo>
                  <a:pt x="601025" y="572769"/>
                </a:lnTo>
                <a:close/>
              </a:path>
              <a:path w="1092835" h="1094740">
                <a:moveTo>
                  <a:pt x="690154" y="529589"/>
                </a:moveTo>
                <a:lnTo>
                  <a:pt x="647733" y="529589"/>
                </a:lnTo>
                <a:lnTo>
                  <a:pt x="652970" y="527049"/>
                </a:lnTo>
                <a:lnTo>
                  <a:pt x="656875" y="523239"/>
                </a:lnTo>
                <a:lnTo>
                  <a:pt x="661374" y="516889"/>
                </a:lnTo>
                <a:lnTo>
                  <a:pt x="662874" y="507999"/>
                </a:lnTo>
                <a:lnTo>
                  <a:pt x="661374" y="500379"/>
                </a:lnTo>
                <a:lnTo>
                  <a:pt x="656875" y="494029"/>
                </a:lnTo>
                <a:lnTo>
                  <a:pt x="652970" y="490219"/>
                </a:lnTo>
                <a:lnTo>
                  <a:pt x="647923" y="488949"/>
                </a:lnTo>
                <a:lnTo>
                  <a:pt x="690322" y="488949"/>
                </a:lnTo>
                <a:lnTo>
                  <a:pt x="694106" y="500379"/>
                </a:lnTo>
                <a:lnTo>
                  <a:pt x="694215" y="516889"/>
                </a:lnTo>
                <a:lnTo>
                  <a:pt x="690154" y="529589"/>
                </a:lnTo>
                <a:close/>
              </a:path>
              <a:path w="1092835" h="1094740">
                <a:moveTo>
                  <a:pt x="414521" y="641349"/>
                </a:moveTo>
                <a:lnTo>
                  <a:pt x="369199" y="641349"/>
                </a:lnTo>
                <a:lnTo>
                  <a:pt x="449760" y="561339"/>
                </a:lnTo>
                <a:lnTo>
                  <a:pt x="444427" y="554989"/>
                </a:lnTo>
                <a:lnTo>
                  <a:pt x="440892" y="549909"/>
                </a:lnTo>
                <a:lnTo>
                  <a:pt x="439714" y="543559"/>
                </a:lnTo>
                <a:lnTo>
                  <a:pt x="440892" y="537209"/>
                </a:lnTo>
                <a:lnTo>
                  <a:pt x="444427" y="532129"/>
                </a:lnTo>
                <a:lnTo>
                  <a:pt x="447570" y="529589"/>
                </a:lnTo>
                <a:lnTo>
                  <a:pt x="451664" y="528319"/>
                </a:lnTo>
                <a:lnTo>
                  <a:pt x="459854" y="528319"/>
                </a:lnTo>
                <a:lnTo>
                  <a:pt x="463853" y="529589"/>
                </a:lnTo>
                <a:lnTo>
                  <a:pt x="472328" y="537209"/>
                </a:lnTo>
                <a:lnTo>
                  <a:pt x="517786" y="537209"/>
                </a:lnTo>
                <a:lnTo>
                  <a:pt x="495087" y="560069"/>
                </a:lnTo>
                <a:lnTo>
                  <a:pt x="508038" y="572769"/>
                </a:lnTo>
                <a:lnTo>
                  <a:pt x="601025" y="572769"/>
                </a:lnTo>
                <a:lnTo>
                  <a:pt x="590931" y="582929"/>
                </a:lnTo>
                <a:lnTo>
                  <a:pt x="472423" y="582929"/>
                </a:lnTo>
                <a:lnTo>
                  <a:pt x="414521" y="641349"/>
                </a:lnTo>
                <a:close/>
              </a:path>
              <a:path w="1092835" h="1094740">
                <a:moveTo>
                  <a:pt x="642686" y="561339"/>
                </a:moveTo>
                <a:lnTo>
                  <a:pt x="634306" y="561339"/>
                </a:lnTo>
                <a:lnTo>
                  <a:pt x="626022" y="558799"/>
                </a:lnTo>
                <a:lnTo>
                  <a:pt x="618689" y="554989"/>
                </a:lnTo>
                <a:lnTo>
                  <a:pt x="666849" y="554989"/>
                </a:lnTo>
                <a:lnTo>
                  <a:pt x="662314" y="557529"/>
                </a:lnTo>
                <a:lnTo>
                  <a:pt x="652621" y="560069"/>
                </a:lnTo>
                <a:lnTo>
                  <a:pt x="642686" y="561339"/>
                </a:lnTo>
                <a:close/>
              </a:path>
              <a:path w="1092835" h="1094740">
                <a:moveTo>
                  <a:pt x="555841" y="572769"/>
                </a:moveTo>
                <a:lnTo>
                  <a:pt x="508038" y="572769"/>
                </a:lnTo>
                <a:lnTo>
                  <a:pt x="515370" y="568959"/>
                </a:lnTo>
                <a:lnTo>
                  <a:pt x="523274" y="567689"/>
                </a:lnTo>
                <a:lnTo>
                  <a:pt x="540319" y="567689"/>
                </a:lnTo>
                <a:lnTo>
                  <a:pt x="548604" y="570229"/>
                </a:lnTo>
                <a:lnTo>
                  <a:pt x="555841" y="572769"/>
                </a:lnTo>
                <a:close/>
              </a:path>
              <a:path w="1092835" h="1094740">
                <a:moveTo>
                  <a:pt x="497746" y="676909"/>
                </a:moveTo>
                <a:lnTo>
                  <a:pt x="452236" y="676909"/>
                </a:lnTo>
                <a:lnTo>
                  <a:pt x="485088" y="643889"/>
                </a:lnTo>
                <a:lnTo>
                  <a:pt x="481470" y="636269"/>
                </a:lnTo>
                <a:lnTo>
                  <a:pt x="479565" y="628649"/>
                </a:lnTo>
                <a:lnTo>
                  <a:pt x="479565" y="612139"/>
                </a:lnTo>
                <a:lnTo>
                  <a:pt x="481470" y="603249"/>
                </a:lnTo>
                <a:lnTo>
                  <a:pt x="485088" y="595629"/>
                </a:lnTo>
                <a:lnTo>
                  <a:pt x="472519" y="582929"/>
                </a:lnTo>
                <a:lnTo>
                  <a:pt x="590931" y="582929"/>
                </a:lnTo>
                <a:lnTo>
                  <a:pt x="578314" y="595629"/>
                </a:lnTo>
                <a:lnTo>
                  <a:pt x="579469" y="599439"/>
                </a:lnTo>
                <a:lnTo>
                  <a:pt x="526226" y="599439"/>
                </a:lnTo>
                <a:lnTo>
                  <a:pt x="521274" y="601979"/>
                </a:lnTo>
                <a:lnTo>
                  <a:pt x="517274" y="605789"/>
                </a:lnTo>
                <a:lnTo>
                  <a:pt x="512949" y="612139"/>
                </a:lnTo>
                <a:lnTo>
                  <a:pt x="511454" y="619759"/>
                </a:lnTo>
                <a:lnTo>
                  <a:pt x="512869" y="627379"/>
                </a:lnTo>
                <a:lnTo>
                  <a:pt x="517274" y="633729"/>
                </a:lnTo>
                <a:lnTo>
                  <a:pt x="521369" y="638809"/>
                </a:lnTo>
                <a:lnTo>
                  <a:pt x="526511" y="640079"/>
                </a:lnTo>
                <a:lnTo>
                  <a:pt x="579701" y="640079"/>
                </a:lnTo>
                <a:lnTo>
                  <a:pt x="578582" y="643889"/>
                </a:lnTo>
                <a:lnTo>
                  <a:pt x="568696" y="656589"/>
                </a:lnTo>
                <a:lnTo>
                  <a:pt x="560474" y="664209"/>
                </a:lnTo>
                <a:lnTo>
                  <a:pt x="554433" y="666749"/>
                </a:lnTo>
                <a:lnTo>
                  <a:pt x="507942" y="666749"/>
                </a:lnTo>
                <a:lnTo>
                  <a:pt x="497746" y="676909"/>
                </a:lnTo>
                <a:close/>
              </a:path>
              <a:path w="1092835" h="1094740">
                <a:moveTo>
                  <a:pt x="579701" y="640079"/>
                </a:moveTo>
                <a:lnTo>
                  <a:pt x="536986" y="640079"/>
                </a:lnTo>
                <a:lnTo>
                  <a:pt x="542319" y="638809"/>
                </a:lnTo>
                <a:lnTo>
                  <a:pt x="546223" y="633729"/>
                </a:lnTo>
                <a:lnTo>
                  <a:pt x="550722" y="627379"/>
                </a:lnTo>
                <a:lnTo>
                  <a:pt x="552222" y="619759"/>
                </a:lnTo>
                <a:lnTo>
                  <a:pt x="550722" y="612139"/>
                </a:lnTo>
                <a:lnTo>
                  <a:pt x="546223" y="605789"/>
                </a:lnTo>
                <a:lnTo>
                  <a:pt x="542223" y="601979"/>
                </a:lnTo>
                <a:lnTo>
                  <a:pt x="537272" y="599439"/>
                </a:lnTo>
                <a:lnTo>
                  <a:pt x="579469" y="599439"/>
                </a:lnTo>
                <a:lnTo>
                  <a:pt x="583319" y="612139"/>
                </a:lnTo>
                <a:lnTo>
                  <a:pt x="583432" y="627379"/>
                </a:lnTo>
                <a:lnTo>
                  <a:pt x="579701" y="640079"/>
                </a:lnTo>
                <a:close/>
              </a:path>
              <a:path w="1092835" h="1094740">
                <a:moveTo>
                  <a:pt x="310541" y="744219"/>
                </a:moveTo>
                <a:lnTo>
                  <a:pt x="302161" y="744219"/>
                </a:lnTo>
                <a:lnTo>
                  <a:pt x="298257" y="741679"/>
                </a:lnTo>
                <a:lnTo>
                  <a:pt x="294829" y="739139"/>
                </a:lnTo>
                <a:lnTo>
                  <a:pt x="291293" y="734059"/>
                </a:lnTo>
                <a:lnTo>
                  <a:pt x="290115" y="727709"/>
                </a:lnTo>
                <a:lnTo>
                  <a:pt x="291293" y="721359"/>
                </a:lnTo>
                <a:lnTo>
                  <a:pt x="294829" y="716279"/>
                </a:lnTo>
                <a:lnTo>
                  <a:pt x="346631" y="664209"/>
                </a:lnTo>
                <a:lnTo>
                  <a:pt x="341013" y="659129"/>
                </a:lnTo>
                <a:lnTo>
                  <a:pt x="337638" y="654049"/>
                </a:lnTo>
                <a:lnTo>
                  <a:pt x="336513" y="647699"/>
                </a:lnTo>
                <a:lnTo>
                  <a:pt x="337638" y="641349"/>
                </a:lnTo>
                <a:lnTo>
                  <a:pt x="341013" y="636269"/>
                </a:lnTo>
                <a:lnTo>
                  <a:pt x="344155" y="632459"/>
                </a:lnTo>
                <a:lnTo>
                  <a:pt x="348250" y="631189"/>
                </a:lnTo>
                <a:lnTo>
                  <a:pt x="356439" y="631189"/>
                </a:lnTo>
                <a:lnTo>
                  <a:pt x="360629" y="632459"/>
                </a:lnTo>
                <a:lnTo>
                  <a:pt x="363581" y="636269"/>
                </a:lnTo>
                <a:lnTo>
                  <a:pt x="369199" y="641349"/>
                </a:lnTo>
                <a:lnTo>
                  <a:pt x="414521" y="641349"/>
                </a:lnTo>
                <a:lnTo>
                  <a:pt x="391863" y="664209"/>
                </a:lnTo>
                <a:lnTo>
                  <a:pt x="404433" y="676909"/>
                </a:lnTo>
                <a:lnTo>
                  <a:pt x="497746" y="676909"/>
                </a:lnTo>
                <a:lnTo>
                  <a:pt x="487550" y="687069"/>
                </a:lnTo>
                <a:lnTo>
                  <a:pt x="369295" y="687069"/>
                </a:lnTo>
                <a:lnTo>
                  <a:pt x="317492" y="739139"/>
                </a:lnTo>
                <a:lnTo>
                  <a:pt x="314445" y="741679"/>
                </a:lnTo>
                <a:lnTo>
                  <a:pt x="310541" y="744219"/>
                </a:lnTo>
                <a:close/>
              </a:path>
              <a:path w="1092835" h="1094740">
                <a:moveTo>
                  <a:pt x="541780" y="671829"/>
                </a:moveTo>
                <a:lnTo>
                  <a:pt x="523464" y="671829"/>
                </a:lnTo>
                <a:lnTo>
                  <a:pt x="515275" y="670559"/>
                </a:lnTo>
                <a:lnTo>
                  <a:pt x="507942" y="666749"/>
                </a:lnTo>
                <a:lnTo>
                  <a:pt x="554433" y="666749"/>
                </a:lnTo>
                <a:lnTo>
                  <a:pt x="551413" y="668019"/>
                </a:lnTo>
                <a:lnTo>
                  <a:pt x="541780" y="671829"/>
                </a:lnTo>
                <a:close/>
              </a:path>
              <a:path w="1092835" h="1094740">
                <a:moveTo>
                  <a:pt x="452236" y="676909"/>
                </a:moveTo>
                <a:lnTo>
                  <a:pt x="404433" y="676909"/>
                </a:lnTo>
                <a:lnTo>
                  <a:pt x="411765" y="673099"/>
                </a:lnTo>
                <a:lnTo>
                  <a:pt x="420145" y="671829"/>
                </a:lnTo>
                <a:lnTo>
                  <a:pt x="437000" y="671829"/>
                </a:lnTo>
                <a:lnTo>
                  <a:pt x="444999" y="673099"/>
                </a:lnTo>
                <a:lnTo>
                  <a:pt x="452236" y="676909"/>
                </a:lnTo>
                <a:close/>
              </a:path>
              <a:path w="1092835" h="1094740">
                <a:moveTo>
                  <a:pt x="324706" y="850899"/>
                </a:moveTo>
                <a:lnTo>
                  <a:pt x="279497" y="850899"/>
                </a:lnTo>
                <a:lnTo>
                  <a:pt x="381864" y="748029"/>
                </a:lnTo>
                <a:lnTo>
                  <a:pt x="378246" y="740409"/>
                </a:lnTo>
                <a:lnTo>
                  <a:pt x="376246" y="732789"/>
                </a:lnTo>
                <a:lnTo>
                  <a:pt x="376246" y="715009"/>
                </a:lnTo>
                <a:lnTo>
                  <a:pt x="378246" y="707389"/>
                </a:lnTo>
                <a:lnTo>
                  <a:pt x="381864" y="699769"/>
                </a:lnTo>
                <a:lnTo>
                  <a:pt x="369295" y="687069"/>
                </a:lnTo>
                <a:lnTo>
                  <a:pt x="487550" y="687069"/>
                </a:lnTo>
                <a:lnTo>
                  <a:pt x="474804" y="699769"/>
                </a:lnTo>
                <a:lnTo>
                  <a:pt x="476097" y="703579"/>
                </a:lnTo>
                <a:lnTo>
                  <a:pt x="423097" y="703579"/>
                </a:lnTo>
                <a:lnTo>
                  <a:pt x="418050" y="704849"/>
                </a:lnTo>
                <a:lnTo>
                  <a:pt x="414146" y="708659"/>
                </a:lnTo>
                <a:lnTo>
                  <a:pt x="409646" y="716279"/>
                </a:lnTo>
                <a:lnTo>
                  <a:pt x="408146" y="723899"/>
                </a:lnTo>
                <a:lnTo>
                  <a:pt x="409646" y="731519"/>
                </a:lnTo>
                <a:lnTo>
                  <a:pt x="414146" y="737869"/>
                </a:lnTo>
                <a:lnTo>
                  <a:pt x="418050" y="741679"/>
                </a:lnTo>
                <a:lnTo>
                  <a:pt x="423097" y="744219"/>
                </a:lnTo>
                <a:lnTo>
                  <a:pt x="476091" y="744219"/>
                </a:lnTo>
                <a:lnTo>
                  <a:pt x="475286" y="746759"/>
                </a:lnTo>
                <a:lnTo>
                  <a:pt x="465567" y="760729"/>
                </a:lnTo>
                <a:lnTo>
                  <a:pt x="457555" y="767079"/>
                </a:lnTo>
                <a:lnTo>
                  <a:pt x="453044" y="769619"/>
                </a:lnTo>
                <a:lnTo>
                  <a:pt x="404528" y="769619"/>
                </a:lnTo>
                <a:lnTo>
                  <a:pt x="324706" y="850899"/>
                </a:lnTo>
                <a:close/>
              </a:path>
              <a:path w="1092835" h="1094740">
                <a:moveTo>
                  <a:pt x="476091" y="744219"/>
                </a:moveTo>
                <a:lnTo>
                  <a:pt x="433952" y="744219"/>
                </a:lnTo>
                <a:lnTo>
                  <a:pt x="438999" y="741679"/>
                </a:lnTo>
                <a:lnTo>
                  <a:pt x="442904" y="737869"/>
                </a:lnTo>
                <a:lnTo>
                  <a:pt x="447189" y="731519"/>
                </a:lnTo>
                <a:lnTo>
                  <a:pt x="448617" y="723899"/>
                </a:lnTo>
                <a:lnTo>
                  <a:pt x="447189" y="716279"/>
                </a:lnTo>
                <a:lnTo>
                  <a:pt x="442904" y="708659"/>
                </a:lnTo>
                <a:lnTo>
                  <a:pt x="438999" y="704849"/>
                </a:lnTo>
                <a:lnTo>
                  <a:pt x="433952" y="703579"/>
                </a:lnTo>
                <a:lnTo>
                  <a:pt x="476097" y="703579"/>
                </a:lnTo>
                <a:lnTo>
                  <a:pt x="479976" y="715009"/>
                </a:lnTo>
                <a:lnTo>
                  <a:pt x="480113" y="731519"/>
                </a:lnTo>
                <a:lnTo>
                  <a:pt x="476091" y="744219"/>
                </a:lnTo>
                <a:close/>
              </a:path>
              <a:path w="1092835" h="1094740">
                <a:moveTo>
                  <a:pt x="265186" y="791209"/>
                </a:moveTo>
                <a:lnTo>
                  <a:pt x="220172" y="791209"/>
                </a:lnTo>
                <a:lnTo>
                  <a:pt x="246264" y="765809"/>
                </a:lnTo>
                <a:lnTo>
                  <a:pt x="249406" y="761999"/>
                </a:lnTo>
                <a:lnTo>
                  <a:pt x="253501" y="760729"/>
                </a:lnTo>
                <a:lnTo>
                  <a:pt x="261690" y="760729"/>
                </a:lnTo>
                <a:lnTo>
                  <a:pt x="265785" y="761999"/>
                </a:lnTo>
                <a:lnTo>
                  <a:pt x="268927" y="765809"/>
                </a:lnTo>
                <a:lnTo>
                  <a:pt x="272462" y="770889"/>
                </a:lnTo>
                <a:lnTo>
                  <a:pt x="273641" y="775969"/>
                </a:lnTo>
                <a:lnTo>
                  <a:pt x="272462" y="782319"/>
                </a:lnTo>
                <a:lnTo>
                  <a:pt x="268927" y="787399"/>
                </a:lnTo>
                <a:lnTo>
                  <a:pt x="265186" y="791209"/>
                </a:lnTo>
                <a:close/>
              </a:path>
              <a:path w="1092835" h="1094740">
                <a:moveTo>
                  <a:pt x="428429" y="775969"/>
                </a:moveTo>
                <a:lnTo>
                  <a:pt x="420145" y="775969"/>
                </a:lnTo>
                <a:lnTo>
                  <a:pt x="411860" y="774699"/>
                </a:lnTo>
                <a:lnTo>
                  <a:pt x="404528" y="769619"/>
                </a:lnTo>
                <a:lnTo>
                  <a:pt x="453044" y="769619"/>
                </a:lnTo>
                <a:lnTo>
                  <a:pt x="448534" y="772159"/>
                </a:lnTo>
                <a:lnTo>
                  <a:pt x="438745" y="774699"/>
                </a:lnTo>
                <a:lnTo>
                  <a:pt x="428429" y="775969"/>
                </a:lnTo>
                <a:close/>
              </a:path>
              <a:path w="1092835" h="1094740">
                <a:moveTo>
                  <a:pt x="148514" y="1094739"/>
                </a:moveTo>
                <a:lnTo>
                  <a:pt x="134660" y="1094739"/>
                </a:lnTo>
                <a:lnTo>
                  <a:pt x="127423" y="1092199"/>
                </a:lnTo>
                <a:lnTo>
                  <a:pt x="122090" y="1087119"/>
                </a:lnTo>
                <a:lnTo>
                  <a:pt x="8010" y="972819"/>
                </a:lnTo>
                <a:lnTo>
                  <a:pt x="1760" y="962659"/>
                </a:lnTo>
                <a:lnTo>
                  <a:pt x="0" y="951229"/>
                </a:lnTo>
                <a:lnTo>
                  <a:pt x="2721" y="938529"/>
                </a:lnTo>
                <a:lnTo>
                  <a:pt x="9915" y="927099"/>
                </a:lnTo>
                <a:lnTo>
                  <a:pt x="12200" y="924559"/>
                </a:lnTo>
                <a:lnTo>
                  <a:pt x="14581" y="923289"/>
                </a:lnTo>
                <a:lnTo>
                  <a:pt x="17247" y="922019"/>
                </a:lnTo>
                <a:lnTo>
                  <a:pt x="17628" y="922019"/>
                </a:lnTo>
                <a:lnTo>
                  <a:pt x="52477" y="905509"/>
                </a:lnTo>
                <a:lnTo>
                  <a:pt x="82881" y="886459"/>
                </a:lnTo>
                <a:lnTo>
                  <a:pt x="108178" y="868679"/>
                </a:lnTo>
                <a:lnTo>
                  <a:pt x="127708" y="852169"/>
                </a:lnTo>
                <a:lnTo>
                  <a:pt x="128375" y="849629"/>
                </a:lnTo>
                <a:lnTo>
                  <a:pt x="130089" y="847089"/>
                </a:lnTo>
                <a:lnTo>
                  <a:pt x="132089" y="844549"/>
                </a:lnTo>
                <a:lnTo>
                  <a:pt x="191414" y="784859"/>
                </a:lnTo>
                <a:lnTo>
                  <a:pt x="194366" y="782319"/>
                </a:lnTo>
                <a:lnTo>
                  <a:pt x="198461" y="779779"/>
                </a:lnTo>
                <a:lnTo>
                  <a:pt x="206650" y="779779"/>
                </a:lnTo>
                <a:lnTo>
                  <a:pt x="210745" y="782319"/>
                </a:lnTo>
                <a:lnTo>
                  <a:pt x="213887" y="784859"/>
                </a:lnTo>
                <a:lnTo>
                  <a:pt x="220172" y="791209"/>
                </a:lnTo>
                <a:lnTo>
                  <a:pt x="265186" y="791209"/>
                </a:lnTo>
                <a:lnTo>
                  <a:pt x="242740" y="814069"/>
                </a:lnTo>
                <a:lnTo>
                  <a:pt x="247810" y="819149"/>
                </a:lnTo>
                <a:lnTo>
                  <a:pt x="202460" y="819149"/>
                </a:lnTo>
                <a:lnTo>
                  <a:pt x="165703" y="855979"/>
                </a:lnTo>
                <a:lnTo>
                  <a:pt x="189795" y="880109"/>
                </a:lnTo>
                <a:lnTo>
                  <a:pt x="144468" y="880109"/>
                </a:lnTo>
                <a:lnTo>
                  <a:pt x="123822" y="896619"/>
                </a:lnTo>
                <a:lnTo>
                  <a:pt x="97927" y="914399"/>
                </a:lnTo>
                <a:lnTo>
                  <a:pt x="67282" y="933449"/>
                </a:lnTo>
                <a:lnTo>
                  <a:pt x="32388" y="949959"/>
                </a:lnTo>
                <a:lnTo>
                  <a:pt x="32102" y="951229"/>
                </a:lnTo>
                <a:lnTo>
                  <a:pt x="142944" y="1062989"/>
                </a:lnTo>
                <a:lnTo>
                  <a:pt x="179043" y="1062989"/>
                </a:lnTo>
                <a:lnTo>
                  <a:pt x="172178" y="1076959"/>
                </a:lnTo>
                <a:lnTo>
                  <a:pt x="172178" y="1078229"/>
                </a:lnTo>
                <a:lnTo>
                  <a:pt x="170845" y="1079499"/>
                </a:lnTo>
                <a:lnTo>
                  <a:pt x="169226" y="1082039"/>
                </a:lnTo>
                <a:lnTo>
                  <a:pt x="166846" y="1084579"/>
                </a:lnTo>
                <a:lnTo>
                  <a:pt x="161128" y="1089659"/>
                </a:lnTo>
                <a:lnTo>
                  <a:pt x="154955" y="1092199"/>
                </a:lnTo>
                <a:lnTo>
                  <a:pt x="148514" y="1094739"/>
                </a:lnTo>
                <a:close/>
              </a:path>
              <a:path w="1092835" h="1094740">
                <a:moveTo>
                  <a:pt x="282949" y="928369"/>
                </a:moveTo>
                <a:lnTo>
                  <a:pt x="237979" y="928369"/>
                </a:lnTo>
                <a:lnTo>
                  <a:pt x="274546" y="891539"/>
                </a:lnTo>
                <a:lnTo>
                  <a:pt x="268165" y="885189"/>
                </a:lnTo>
                <a:lnTo>
                  <a:pt x="267880" y="885189"/>
                </a:lnTo>
                <a:lnTo>
                  <a:pt x="202555" y="819149"/>
                </a:lnTo>
                <a:lnTo>
                  <a:pt x="247810" y="819149"/>
                </a:lnTo>
                <a:lnTo>
                  <a:pt x="279497" y="850899"/>
                </a:lnTo>
                <a:lnTo>
                  <a:pt x="324706" y="850899"/>
                </a:lnTo>
                <a:lnTo>
                  <a:pt x="302256" y="873759"/>
                </a:lnTo>
                <a:lnTo>
                  <a:pt x="308541" y="880109"/>
                </a:lnTo>
                <a:lnTo>
                  <a:pt x="312076" y="885189"/>
                </a:lnTo>
                <a:lnTo>
                  <a:pt x="313255" y="891539"/>
                </a:lnTo>
                <a:lnTo>
                  <a:pt x="312076" y="897889"/>
                </a:lnTo>
                <a:lnTo>
                  <a:pt x="308541" y="902969"/>
                </a:lnTo>
                <a:lnTo>
                  <a:pt x="282949" y="928369"/>
                </a:lnTo>
                <a:close/>
              </a:path>
              <a:path w="1092835" h="1094740">
                <a:moveTo>
                  <a:pt x="179043" y="1062989"/>
                </a:moveTo>
                <a:lnTo>
                  <a:pt x="143230" y="1062989"/>
                </a:lnTo>
                <a:lnTo>
                  <a:pt x="143611" y="1061719"/>
                </a:lnTo>
                <a:lnTo>
                  <a:pt x="143992" y="1061719"/>
                </a:lnTo>
                <a:lnTo>
                  <a:pt x="160859" y="1027429"/>
                </a:lnTo>
                <a:lnTo>
                  <a:pt x="179154" y="995679"/>
                </a:lnTo>
                <a:lnTo>
                  <a:pt x="197342" y="970279"/>
                </a:lnTo>
                <a:lnTo>
                  <a:pt x="213887" y="949959"/>
                </a:lnTo>
                <a:lnTo>
                  <a:pt x="144563" y="880109"/>
                </a:lnTo>
                <a:lnTo>
                  <a:pt x="189795" y="880109"/>
                </a:lnTo>
                <a:lnTo>
                  <a:pt x="237979" y="928369"/>
                </a:lnTo>
                <a:lnTo>
                  <a:pt x="282949" y="928369"/>
                </a:lnTo>
                <a:lnTo>
                  <a:pt x="247121" y="963929"/>
                </a:lnTo>
                <a:lnTo>
                  <a:pt x="244454" y="965199"/>
                </a:lnTo>
                <a:lnTo>
                  <a:pt x="241883" y="966469"/>
                </a:lnTo>
                <a:lnTo>
                  <a:pt x="225729" y="986789"/>
                </a:lnTo>
                <a:lnTo>
                  <a:pt x="207495" y="1012189"/>
                </a:lnTo>
                <a:lnTo>
                  <a:pt x="189029" y="1042669"/>
                </a:lnTo>
                <a:lnTo>
                  <a:pt x="179043" y="1062989"/>
                </a:lnTo>
                <a:close/>
              </a:path>
            </a:pathLst>
          </a:custGeom>
          <a:solidFill>
            <a:srgbClr val="8B6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84209" y="9258300"/>
            <a:ext cx="607060" cy="1028700"/>
          </a:xfrm>
          <a:custGeom>
            <a:avLst/>
            <a:gdLst/>
            <a:ahLst/>
            <a:cxnLst/>
            <a:rect l="l" t="t" r="r" b="b"/>
            <a:pathLst>
              <a:path w="607059" h="1028700">
                <a:moveTo>
                  <a:pt x="242874" y="1028700"/>
                </a:moveTo>
                <a:lnTo>
                  <a:pt x="195529" y="993419"/>
                </a:lnTo>
                <a:lnTo>
                  <a:pt x="167144" y="959167"/>
                </a:lnTo>
                <a:lnTo>
                  <a:pt x="146367" y="920648"/>
                </a:lnTo>
                <a:lnTo>
                  <a:pt x="133604" y="878789"/>
                </a:lnTo>
                <a:lnTo>
                  <a:pt x="129260" y="834478"/>
                </a:lnTo>
                <a:lnTo>
                  <a:pt x="132816" y="794702"/>
                </a:lnTo>
                <a:lnTo>
                  <a:pt x="143217" y="756475"/>
                </a:lnTo>
                <a:lnTo>
                  <a:pt x="160159" y="720674"/>
                </a:lnTo>
                <a:lnTo>
                  <a:pt x="183248" y="688187"/>
                </a:lnTo>
                <a:lnTo>
                  <a:pt x="186512" y="682675"/>
                </a:lnTo>
                <a:lnTo>
                  <a:pt x="174967" y="661644"/>
                </a:lnTo>
                <a:lnTo>
                  <a:pt x="171259" y="661644"/>
                </a:lnTo>
                <a:lnTo>
                  <a:pt x="166878" y="661733"/>
                </a:lnTo>
                <a:lnTo>
                  <a:pt x="132753" y="704469"/>
                </a:lnTo>
                <a:lnTo>
                  <a:pt x="113322" y="745413"/>
                </a:lnTo>
                <a:lnTo>
                  <a:pt x="101409" y="789076"/>
                </a:lnTo>
                <a:lnTo>
                  <a:pt x="97358" y="834478"/>
                </a:lnTo>
                <a:lnTo>
                  <a:pt x="101600" y="881151"/>
                </a:lnTo>
                <a:lnTo>
                  <a:pt x="114020" y="925588"/>
                </a:lnTo>
                <a:lnTo>
                  <a:pt x="134200" y="966939"/>
                </a:lnTo>
                <a:lnTo>
                  <a:pt x="161734" y="1004354"/>
                </a:lnTo>
                <a:lnTo>
                  <a:pt x="107746" y="1007021"/>
                </a:lnTo>
                <a:lnTo>
                  <a:pt x="46329" y="989037"/>
                </a:lnTo>
                <a:lnTo>
                  <a:pt x="44704" y="988466"/>
                </a:lnTo>
                <a:lnTo>
                  <a:pt x="42989" y="988187"/>
                </a:lnTo>
                <a:lnTo>
                  <a:pt x="37947" y="988187"/>
                </a:lnTo>
                <a:lnTo>
                  <a:pt x="34798" y="989330"/>
                </a:lnTo>
                <a:lnTo>
                  <a:pt x="32042" y="991323"/>
                </a:lnTo>
                <a:lnTo>
                  <a:pt x="28041" y="994651"/>
                </a:lnTo>
                <a:lnTo>
                  <a:pt x="25755" y="999312"/>
                </a:lnTo>
                <a:lnTo>
                  <a:pt x="25755" y="1028700"/>
                </a:lnTo>
                <a:lnTo>
                  <a:pt x="57658" y="1028700"/>
                </a:lnTo>
                <a:lnTo>
                  <a:pt x="57658" y="1025664"/>
                </a:lnTo>
                <a:lnTo>
                  <a:pt x="67767" y="1028700"/>
                </a:lnTo>
                <a:lnTo>
                  <a:pt x="242874" y="1028700"/>
                </a:lnTo>
                <a:close/>
              </a:path>
              <a:path w="607059" h="1028700">
                <a:moveTo>
                  <a:pt x="520573" y="1019886"/>
                </a:moveTo>
                <a:lnTo>
                  <a:pt x="519976" y="1013764"/>
                </a:lnTo>
                <a:lnTo>
                  <a:pt x="517004" y="1008062"/>
                </a:lnTo>
                <a:lnTo>
                  <a:pt x="513765" y="1004252"/>
                </a:lnTo>
                <a:lnTo>
                  <a:pt x="509282" y="1002360"/>
                </a:lnTo>
                <a:lnTo>
                  <a:pt x="501091" y="1002360"/>
                </a:lnTo>
                <a:lnTo>
                  <a:pt x="497484" y="1003592"/>
                </a:lnTo>
                <a:lnTo>
                  <a:pt x="494436" y="1006068"/>
                </a:lnTo>
                <a:lnTo>
                  <a:pt x="463245" y="1028014"/>
                </a:lnTo>
                <a:lnTo>
                  <a:pt x="461772" y="1028700"/>
                </a:lnTo>
                <a:lnTo>
                  <a:pt x="516559" y="1028700"/>
                </a:lnTo>
                <a:lnTo>
                  <a:pt x="518871" y="1025740"/>
                </a:lnTo>
                <a:lnTo>
                  <a:pt x="520573" y="1019886"/>
                </a:lnTo>
                <a:close/>
              </a:path>
              <a:path w="607059" h="1028700">
                <a:moveTo>
                  <a:pt x="606882" y="840740"/>
                </a:moveTo>
                <a:lnTo>
                  <a:pt x="606196" y="815340"/>
                </a:lnTo>
                <a:lnTo>
                  <a:pt x="603123" y="789940"/>
                </a:lnTo>
                <a:lnTo>
                  <a:pt x="597700" y="765810"/>
                </a:lnTo>
                <a:lnTo>
                  <a:pt x="589940" y="742950"/>
                </a:lnTo>
                <a:lnTo>
                  <a:pt x="589648" y="740410"/>
                </a:lnTo>
                <a:lnTo>
                  <a:pt x="564464" y="675640"/>
                </a:lnTo>
                <a:lnTo>
                  <a:pt x="545185" y="622300"/>
                </a:lnTo>
                <a:lnTo>
                  <a:pt x="527583" y="570230"/>
                </a:lnTo>
                <a:lnTo>
                  <a:pt x="511670" y="519430"/>
                </a:lnTo>
                <a:lnTo>
                  <a:pt x="497484" y="469900"/>
                </a:lnTo>
                <a:lnTo>
                  <a:pt x="513664" y="462280"/>
                </a:lnTo>
                <a:lnTo>
                  <a:pt x="520242" y="458470"/>
                </a:lnTo>
                <a:lnTo>
                  <a:pt x="535571" y="424180"/>
                </a:lnTo>
                <a:lnTo>
                  <a:pt x="534314" y="416560"/>
                </a:lnTo>
                <a:lnTo>
                  <a:pt x="531571" y="408940"/>
                </a:lnTo>
                <a:lnTo>
                  <a:pt x="529158" y="403860"/>
                </a:lnTo>
                <a:lnTo>
                  <a:pt x="524332" y="393700"/>
                </a:lnTo>
                <a:lnTo>
                  <a:pt x="517842" y="384810"/>
                </a:lnTo>
                <a:lnTo>
                  <a:pt x="509346" y="377190"/>
                </a:lnTo>
                <a:lnTo>
                  <a:pt x="503859" y="375081"/>
                </a:lnTo>
                <a:lnTo>
                  <a:pt x="503859" y="425450"/>
                </a:lnTo>
                <a:lnTo>
                  <a:pt x="503567" y="427990"/>
                </a:lnTo>
                <a:lnTo>
                  <a:pt x="503186" y="429260"/>
                </a:lnTo>
                <a:lnTo>
                  <a:pt x="502907" y="430530"/>
                </a:lnTo>
                <a:lnTo>
                  <a:pt x="501853" y="431800"/>
                </a:lnTo>
                <a:lnTo>
                  <a:pt x="499198" y="433070"/>
                </a:lnTo>
                <a:lnTo>
                  <a:pt x="337985" y="513080"/>
                </a:lnTo>
                <a:lnTo>
                  <a:pt x="332943" y="513080"/>
                </a:lnTo>
                <a:lnTo>
                  <a:pt x="330174" y="511810"/>
                </a:lnTo>
                <a:lnTo>
                  <a:pt x="328752" y="509270"/>
                </a:lnTo>
                <a:lnTo>
                  <a:pt x="321602" y="494030"/>
                </a:lnTo>
                <a:lnTo>
                  <a:pt x="320268" y="491490"/>
                </a:lnTo>
                <a:lnTo>
                  <a:pt x="320941" y="488950"/>
                </a:lnTo>
                <a:lnTo>
                  <a:pt x="321322" y="488950"/>
                </a:lnTo>
                <a:lnTo>
                  <a:pt x="321602" y="486410"/>
                </a:lnTo>
                <a:lnTo>
                  <a:pt x="322656" y="485140"/>
                </a:lnTo>
                <a:lnTo>
                  <a:pt x="324942" y="483870"/>
                </a:lnTo>
                <a:lnTo>
                  <a:pt x="409536" y="441960"/>
                </a:lnTo>
                <a:lnTo>
                  <a:pt x="486435" y="403860"/>
                </a:lnTo>
                <a:lnTo>
                  <a:pt x="491388" y="403860"/>
                </a:lnTo>
                <a:lnTo>
                  <a:pt x="494055" y="405130"/>
                </a:lnTo>
                <a:lnTo>
                  <a:pt x="495287" y="407670"/>
                </a:lnTo>
                <a:lnTo>
                  <a:pt x="502907" y="422910"/>
                </a:lnTo>
                <a:lnTo>
                  <a:pt x="503859" y="425450"/>
                </a:lnTo>
                <a:lnTo>
                  <a:pt x="503859" y="375081"/>
                </a:lnTo>
                <a:lnTo>
                  <a:pt x="502742" y="374650"/>
                </a:lnTo>
                <a:lnTo>
                  <a:pt x="499440" y="373380"/>
                </a:lnTo>
                <a:lnTo>
                  <a:pt x="488721" y="372110"/>
                </a:lnTo>
                <a:lnTo>
                  <a:pt x="479196" y="372110"/>
                </a:lnTo>
                <a:lnTo>
                  <a:pt x="474624" y="374650"/>
                </a:lnTo>
                <a:lnTo>
                  <a:pt x="463842" y="314960"/>
                </a:lnTo>
                <a:lnTo>
                  <a:pt x="456806" y="261620"/>
                </a:lnTo>
                <a:lnTo>
                  <a:pt x="453618" y="210820"/>
                </a:lnTo>
                <a:lnTo>
                  <a:pt x="454342" y="166370"/>
                </a:lnTo>
                <a:lnTo>
                  <a:pt x="455104" y="157480"/>
                </a:lnTo>
                <a:lnTo>
                  <a:pt x="448348" y="149860"/>
                </a:lnTo>
                <a:lnTo>
                  <a:pt x="429780" y="149860"/>
                </a:lnTo>
                <a:lnTo>
                  <a:pt x="423113" y="156210"/>
                </a:lnTo>
                <a:lnTo>
                  <a:pt x="422541" y="165100"/>
                </a:lnTo>
                <a:lnTo>
                  <a:pt x="421703" y="213360"/>
                </a:lnTo>
                <a:lnTo>
                  <a:pt x="425170" y="266700"/>
                </a:lnTo>
                <a:lnTo>
                  <a:pt x="432866" y="325120"/>
                </a:lnTo>
                <a:lnTo>
                  <a:pt x="444728" y="388620"/>
                </a:lnTo>
                <a:lnTo>
                  <a:pt x="336842" y="441960"/>
                </a:lnTo>
                <a:lnTo>
                  <a:pt x="304139" y="402590"/>
                </a:lnTo>
                <a:lnTo>
                  <a:pt x="268020" y="363220"/>
                </a:lnTo>
                <a:lnTo>
                  <a:pt x="228917" y="326390"/>
                </a:lnTo>
                <a:lnTo>
                  <a:pt x="187274" y="292100"/>
                </a:lnTo>
                <a:lnTo>
                  <a:pt x="143510" y="261620"/>
                </a:lnTo>
                <a:lnTo>
                  <a:pt x="98069" y="240030"/>
                </a:lnTo>
                <a:lnTo>
                  <a:pt x="51371" y="224790"/>
                </a:lnTo>
                <a:lnTo>
                  <a:pt x="185000" y="161290"/>
                </a:lnTo>
                <a:lnTo>
                  <a:pt x="235102" y="139700"/>
                </a:lnTo>
                <a:lnTo>
                  <a:pt x="285267" y="116840"/>
                </a:lnTo>
                <a:lnTo>
                  <a:pt x="454253" y="41910"/>
                </a:lnTo>
                <a:lnTo>
                  <a:pt x="437692" y="80010"/>
                </a:lnTo>
                <a:lnTo>
                  <a:pt x="431114" y="101600"/>
                </a:lnTo>
                <a:lnTo>
                  <a:pt x="436067" y="110490"/>
                </a:lnTo>
                <a:lnTo>
                  <a:pt x="446151" y="113030"/>
                </a:lnTo>
                <a:lnTo>
                  <a:pt x="447586" y="114300"/>
                </a:lnTo>
                <a:lnTo>
                  <a:pt x="456057" y="114300"/>
                </a:lnTo>
                <a:lnTo>
                  <a:pt x="462432" y="109220"/>
                </a:lnTo>
                <a:lnTo>
                  <a:pt x="464337" y="101600"/>
                </a:lnTo>
                <a:lnTo>
                  <a:pt x="470522" y="82550"/>
                </a:lnTo>
                <a:lnTo>
                  <a:pt x="478193" y="64770"/>
                </a:lnTo>
                <a:lnTo>
                  <a:pt x="487299" y="49530"/>
                </a:lnTo>
                <a:lnTo>
                  <a:pt x="493001" y="41910"/>
                </a:lnTo>
                <a:lnTo>
                  <a:pt x="497763" y="35560"/>
                </a:lnTo>
                <a:lnTo>
                  <a:pt x="501357" y="29210"/>
                </a:lnTo>
                <a:lnTo>
                  <a:pt x="502704" y="22860"/>
                </a:lnTo>
                <a:lnTo>
                  <a:pt x="501827" y="16510"/>
                </a:lnTo>
                <a:lnTo>
                  <a:pt x="498716" y="10160"/>
                </a:lnTo>
                <a:lnTo>
                  <a:pt x="493953" y="3810"/>
                </a:lnTo>
                <a:lnTo>
                  <a:pt x="485482" y="0"/>
                </a:lnTo>
                <a:lnTo>
                  <a:pt x="470433" y="0"/>
                </a:lnTo>
                <a:lnTo>
                  <a:pt x="401637" y="30480"/>
                </a:lnTo>
                <a:lnTo>
                  <a:pt x="307594" y="71120"/>
                </a:lnTo>
                <a:lnTo>
                  <a:pt x="97726" y="166370"/>
                </a:lnTo>
                <a:lnTo>
                  <a:pt x="52235" y="189230"/>
                </a:lnTo>
                <a:lnTo>
                  <a:pt x="13474" y="208280"/>
                </a:lnTo>
                <a:lnTo>
                  <a:pt x="7073" y="213360"/>
                </a:lnTo>
                <a:lnTo>
                  <a:pt x="2425" y="219710"/>
                </a:lnTo>
                <a:lnTo>
                  <a:pt x="0" y="228600"/>
                </a:lnTo>
                <a:lnTo>
                  <a:pt x="241" y="236220"/>
                </a:lnTo>
                <a:lnTo>
                  <a:pt x="2146" y="246380"/>
                </a:lnTo>
                <a:lnTo>
                  <a:pt x="9474" y="252730"/>
                </a:lnTo>
                <a:lnTo>
                  <a:pt x="18808" y="252730"/>
                </a:lnTo>
                <a:lnTo>
                  <a:pt x="54660" y="259080"/>
                </a:lnTo>
                <a:lnTo>
                  <a:pt x="91998" y="271780"/>
                </a:lnTo>
                <a:lnTo>
                  <a:pt x="130708" y="292100"/>
                </a:lnTo>
                <a:lnTo>
                  <a:pt x="170688" y="318770"/>
                </a:lnTo>
                <a:lnTo>
                  <a:pt x="204495" y="346710"/>
                </a:lnTo>
                <a:lnTo>
                  <a:pt x="238683" y="379730"/>
                </a:lnTo>
                <a:lnTo>
                  <a:pt x="273100" y="416560"/>
                </a:lnTo>
                <a:lnTo>
                  <a:pt x="307606" y="457200"/>
                </a:lnTo>
                <a:lnTo>
                  <a:pt x="302006" y="461010"/>
                </a:lnTo>
                <a:lnTo>
                  <a:pt x="297243" y="466090"/>
                </a:lnTo>
                <a:lnTo>
                  <a:pt x="293433" y="471170"/>
                </a:lnTo>
                <a:lnTo>
                  <a:pt x="290664" y="477520"/>
                </a:lnTo>
                <a:lnTo>
                  <a:pt x="288912" y="485140"/>
                </a:lnTo>
                <a:lnTo>
                  <a:pt x="288785" y="488950"/>
                </a:lnTo>
                <a:lnTo>
                  <a:pt x="288874" y="494030"/>
                </a:lnTo>
                <a:lnTo>
                  <a:pt x="306692" y="532130"/>
                </a:lnTo>
                <a:lnTo>
                  <a:pt x="335800" y="546100"/>
                </a:lnTo>
                <a:lnTo>
                  <a:pt x="341795" y="546100"/>
                </a:lnTo>
                <a:lnTo>
                  <a:pt x="347700" y="544830"/>
                </a:lnTo>
                <a:lnTo>
                  <a:pt x="353314" y="541020"/>
                </a:lnTo>
                <a:lnTo>
                  <a:pt x="365315" y="535940"/>
                </a:lnTo>
                <a:lnTo>
                  <a:pt x="373189" y="547370"/>
                </a:lnTo>
                <a:lnTo>
                  <a:pt x="380949" y="558800"/>
                </a:lnTo>
                <a:lnTo>
                  <a:pt x="388607" y="570230"/>
                </a:lnTo>
                <a:lnTo>
                  <a:pt x="396163" y="581660"/>
                </a:lnTo>
                <a:lnTo>
                  <a:pt x="361657" y="577850"/>
                </a:lnTo>
                <a:lnTo>
                  <a:pt x="351790" y="577850"/>
                </a:lnTo>
                <a:lnTo>
                  <a:pt x="280327" y="588010"/>
                </a:lnTo>
                <a:lnTo>
                  <a:pt x="214871" y="618490"/>
                </a:lnTo>
                <a:lnTo>
                  <a:pt x="207645" y="635000"/>
                </a:lnTo>
                <a:lnTo>
                  <a:pt x="209816" y="640080"/>
                </a:lnTo>
                <a:lnTo>
                  <a:pt x="213055" y="645160"/>
                </a:lnTo>
                <a:lnTo>
                  <a:pt x="218198" y="647700"/>
                </a:lnTo>
                <a:lnTo>
                  <a:pt x="229438" y="647700"/>
                </a:lnTo>
                <a:lnTo>
                  <a:pt x="232105" y="645160"/>
                </a:lnTo>
                <a:lnTo>
                  <a:pt x="259930" y="629920"/>
                </a:lnTo>
                <a:lnTo>
                  <a:pt x="289445" y="619760"/>
                </a:lnTo>
                <a:lnTo>
                  <a:pt x="320205" y="612140"/>
                </a:lnTo>
                <a:lnTo>
                  <a:pt x="351790" y="610870"/>
                </a:lnTo>
                <a:lnTo>
                  <a:pt x="362140" y="610870"/>
                </a:lnTo>
                <a:lnTo>
                  <a:pt x="398157" y="614680"/>
                </a:lnTo>
                <a:lnTo>
                  <a:pt x="406031" y="624840"/>
                </a:lnTo>
                <a:lnTo>
                  <a:pt x="413715" y="635000"/>
                </a:lnTo>
                <a:lnTo>
                  <a:pt x="421182" y="643890"/>
                </a:lnTo>
                <a:lnTo>
                  <a:pt x="428345" y="654050"/>
                </a:lnTo>
                <a:lnTo>
                  <a:pt x="411187" y="648970"/>
                </a:lnTo>
                <a:lnTo>
                  <a:pt x="393242" y="645160"/>
                </a:lnTo>
                <a:lnTo>
                  <a:pt x="374510" y="642620"/>
                </a:lnTo>
                <a:lnTo>
                  <a:pt x="351701" y="642620"/>
                </a:lnTo>
                <a:lnTo>
                  <a:pt x="279438" y="657860"/>
                </a:lnTo>
                <a:lnTo>
                  <a:pt x="218097" y="698500"/>
                </a:lnTo>
                <a:lnTo>
                  <a:pt x="181813" y="748030"/>
                </a:lnTo>
                <a:lnTo>
                  <a:pt x="163449" y="806450"/>
                </a:lnTo>
                <a:lnTo>
                  <a:pt x="163068" y="807720"/>
                </a:lnTo>
                <a:lnTo>
                  <a:pt x="162115" y="815340"/>
                </a:lnTo>
                <a:lnTo>
                  <a:pt x="161442" y="822960"/>
                </a:lnTo>
                <a:lnTo>
                  <a:pt x="161493" y="840740"/>
                </a:lnTo>
                <a:lnTo>
                  <a:pt x="161734" y="847090"/>
                </a:lnTo>
                <a:lnTo>
                  <a:pt x="162394" y="853440"/>
                </a:lnTo>
                <a:lnTo>
                  <a:pt x="162394" y="854710"/>
                </a:lnTo>
                <a:lnTo>
                  <a:pt x="172847" y="899160"/>
                </a:lnTo>
                <a:lnTo>
                  <a:pt x="193255" y="939800"/>
                </a:lnTo>
                <a:lnTo>
                  <a:pt x="222173" y="974090"/>
                </a:lnTo>
                <a:lnTo>
                  <a:pt x="258191" y="1000760"/>
                </a:lnTo>
                <a:lnTo>
                  <a:pt x="299872" y="1017270"/>
                </a:lnTo>
                <a:lnTo>
                  <a:pt x="348170" y="1024890"/>
                </a:lnTo>
                <a:lnTo>
                  <a:pt x="352082" y="1024890"/>
                </a:lnTo>
                <a:lnTo>
                  <a:pt x="388772" y="1022350"/>
                </a:lnTo>
                <a:lnTo>
                  <a:pt x="423646" y="1012190"/>
                </a:lnTo>
                <a:lnTo>
                  <a:pt x="455891" y="994410"/>
                </a:lnTo>
                <a:lnTo>
                  <a:pt x="457492" y="993140"/>
                </a:lnTo>
                <a:lnTo>
                  <a:pt x="484720" y="971550"/>
                </a:lnTo>
                <a:lnTo>
                  <a:pt x="523519" y="918210"/>
                </a:lnTo>
                <a:lnTo>
                  <a:pt x="538911" y="868680"/>
                </a:lnTo>
                <a:lnTo>
                  <a:pt x="539940" y="863600"/>
                </a:lnTo>
                <a:lnTo>
                  <a:pt x="541756" y="854710"/>
                </a:lnTo>
                <a:lnTo>
                  <a:pt x="541756" y="853440"/>
                </a:lnTo>
                <a:lnTo>
                  <a:pt x="542417" y="847090"/>
                </a:lnTo>
                <a:lnTo>
                  <a:pt x="542709" y="840740"/>
                </a:lnTo>
                <a:lnTo>
                  <a:pt x="542709" y="835660"/>
                </a:lnTo>
                <a:lnTo>
                  <a:pt x="542709" y="834390"/>
                </a:lnTo>
                <a:lnTo>
                  <a:pt x="542277" y="825500"/>
                </a:lnTo>
                <a:lnTo>
                  <a:pt x="533069" y="773430"/>
                </a:lnTo>
                <a:lnTo>
                  <a:pt x="525475" y="754380"/>
                </a:lnTo>
                <a:lnTo>
                  <a:pt x="525183" y="754380"/>
                </a:lnTo>
                <a:lnTo>
                  <a:pt x="525183" y="753110"/>
                </a:lnTo>
                <a:lnTo>
                  <a:pt x="524802" y="753110"/>
                </a:lnTo>
                <a:lnTo>
                  <a:pt x="510908" y="723646"/>
                </a:lnTo>
                <a:lnTo>
                  <a:pt x="510908" y="830580"/>
                </a:lnTo>
                <a:lnTo>
                  <a:pt x="510908" y="835660"/>
                </a:lnTo>
                <a:lnTo>
                  <a:pt x="506907" y="835660"/>
                </a:lnTo>
                <a:lnTo>
                  <a:pt x="506907" y="868680"/>
                </a:lnTo>
                <a:lnTo>
                  <a:pt x="490664" y="911860"/>
                </a:lnTo>
                <a:lnTo>
                  <a:pt x="462432" y="948690"/>
                </a:lnTo>
                <a:lnTo>
                  <a:pt x="411454" y="981710"/>
                </a:lnTo>
                <a:lnTo>
                  <a:pt x="351701" y="993140"/>
                </a:lnTo>
                <a:lnTo>
                  <a:pt x="346646" y="993140"/>
                </a:lnTo>
                <a:lnTo>
                  <a:pt x="294576" y="981710"/>
                </a:lnTo>
                <a:lnTo>
                  <a:pt x="250266" y="956310"/>
                </a:lnTo>
                <a:lnTo>
                  <a:pt x="216763" y="916940"/>
                </a:lnTo>
                <a:lnTo>
                  <a:pt x="197154" y="868680"/>
                </a:lnTo>
                <a:lnTo>
                  <a:pt x="241236" y="868680"/>
                </a:lnTo>
                <a:lnTo>
                  <a:pt x="241236" y="909320"/>
                </a:lnTo>
                <a:lnTo>
                  <a:pt x="245198" y="927100"/>
                </a:lnTo>
                <a:lnTo>
                  <a:pt x="255574" y="942340"/>
                </a:lnTo>
                <a:lnTo>
                  <a:pt x="270802" y="952500"/>
                </a:lnTo>
                <a:lnTo>
                  <a:pt x="289331" y="956310"/>
                </a:lnTo>
                <a:lnTo>
                  <a:pt x="298310" y="956310"/>
                </a:lnTo>
                <a:lnTo>
                  <a:pt x="306743" y="953770"/>
                </a:lnTo>
                <a:lnTo>
                  <a:pt x="314439" y="949960"/>
                </a:lnTo>
                <a:lnTo>
                  <a:pt x="321221" y="944880"/>
                </a:lnTo>
                <a:lnTo>
                  <a:pt x="328168" y="949960"/>
                </a:lnTo>
                <a:lnTo>
                  <a:pt x="335915" y="953770"/>
                </a:lnTo>
                <a:lnTo>
                  <a:pt x="344335" y="956310"/>
                </a:lnTo>
                <a:lnTo>
                  <a:pt x="362305" y="956310"/>
                </a:lnTo>
                <a:lnTo>
                  <a:pt x="370725" y="953770"/>
                </a:lnTo>
                <a:lnTo>
                  <a:pt x="378421" y="949960"/>
                </a:lnTo>
                <a:lnTo>
                  <a:pt x="385216" y="944880"/>
                </a:lnTo>
                <a:lnTo>
                  <a:pt x="392125" y="949960"/>
                </a:lnTo>
                <a:lnTo>
                  <a:pt x="399808" y="953770"/>
                </a:lnTo>
                <a:lnTo>
                  <a:pt x="408165" y="956310"/>
                </a:lnTo>
                <a:lnTo>
                  <a:pt x="417118" y="956310"/>
                </a:lnTo>
                <a:lnTo>
                  <a:pt x="435838" y="952500"/>
                </a:lnTo>
                <a:lnTo>
                  <a:pt x="447294" y="944880"/>
                </a:lnTo>
                <a:lnTo>
                  <a:pt x="451116" y="942340"/>
                </a:lnTo>
                <a:lnTo>
                  <a:pt x="461416" y="927100"/>
                </a:lnTo>
                <a:lnTo>
                  <a:pt x="461962" y="924560"/>
                </a:lnTo>
                <a:lnTo>
                  <a:pt x="465201" y="909320"/>
                </a:lnTo>
                <a:lnTo>
                  <a:pt x="465201" y="892810"/>
                </a:lnTo>
                <a:lnTo>
                  <a:pt x="465201" y="868680"/>
                </a:lnTo>
                <a:lnTo>
                  <a:pt x="506907" y="868680"/>
                </a:lnTo>
                <a:lnTo>
                  <a:pt x="506907" y="835660"/>
                </a:lnTo>
                <a:lnTo>
                  <a:pt x="465099" y="835660"/>
                </a:lnTo>
                <a:lnTo>
                  <a:pt x="465099" y="825500"/>
                </a:lnTo>
                <a:lnTo>
                  <a:pt x="510527" y="825500"/>
                </a:lnTo>
                <a:lnTo>
                  <a:pt x="510527" y="828040"/>
                </a:lnTo>
                <a:lnTo>
                  <a:pt x="510908" y="830580"/>
                </a:lnTo>
                <a:lnTo>
                  <a:pt x="510908" y="723646"/>
                </a:lnTo>
                <a:lnTo>
                  <a:pt x="505663" y="712508"/>
                </a:lnTo>
                <a:lnTo>
                  <a:pt x="505663" y="792480"/>
                </a:lnTo>
                <a:lnTo>
                  <a:pt x="465099" y="792480"/>
                </a:lnTo>
                <a:lnTo>
                  <a:pt x="465099" y="764540"/>
                </a:lnTo>
                <a:lnTo>
                  <a:pt x="461860" y="749300"/>
                </a:lnTo>
                <a:lnTo>
                  <a:pt x="461327" y="746760"/>
                </a:lnTo>
                <a:lnTo>
                  <a:pt x="451027" y="731520"/>
                </a:lnTo>
                <a:lnTo>
                  <a:pt x="447205" y="728980"/>
                </a:lnTo>
                <a:lnTo>
                  <a:pt x="435737" y="721360"/>
                </a:lnTo>
                <a:lnTo>
                  <a:pt x="433298" y="720864"/>
                </a:lnTo>
                <a:lnTo>
                  <a:pt x="433298" y="756920"/>
                </a:lnTo>
                <a:lnTo>
                  <a:pt x="433298" y="863600"/>
                </a:lnTo>
                <a:lnTo>
                  <a:pt x="433298" y="899160"/>
                </a:lnTo>
                <a:lnTo>
                  <a:pt x="433298" y="916940"/>
                </a:lnTo>
                <a:lnTo>
                  <a:pt x="426059" y="924560"/>
                </a:lnTo>
                <a:lnTo>
                  <a:pt x="408444" y="924560"/>
                </a:lnTo>
                <a:lnTo>
                  <a:pt x="401205" y="916940"/>
                </a:lnTo>
                <a:lnTo>
                  <a:pt x="401205" y="899160"/>
                </a:lnTo>
                <a:lnTo>
                  <a:pt x="408444" y="892810"/>
                </a:lnTo>
                <a:lnTo>
                  <a:pt x="426059" y="892810"/>
                </a:lnTo>
                <a:lnTo>
                  <a:pt x="433298" y="899160"/>
                </a:lnTo>
                <a:lnTo>
                  <a:pt x="433298" y="863600"/>
                </a:lnTo>
                <a:lnTo>
                  <a:pt x="428345" y="861060"/>
                </a:lnTo>
                <a:lnTo>
                  <a:pt x="406158" y="861060"/>
                </a:lnTo>
                <a:lnTo>
                  <a:pt x="401205" y="863600"/>
                </a:lnTo>
                <a:lnTo>
                  <a:pt x="401205" y="756920"/>
                </a:lnTo>
                <a:lnTo>
                  <a:pt x="408444" y="749300"/>
                </a:lnTo>
                <a:lnTo>
                  <a:pt x="426059" y="749300"/>
                </a:lnTo>
                <a:lnTo>
                  <a:pt x="433298" y="756920"/>
                </a:lnTo>
                <a:lnTo>
                  <a:pt x="433298" y="720864"/>
                </a:lnTo>
                <a:lnTo>
                  <a:pt x="417017" y="717550"/>
                </a:lnTo>
                <a:lnTo>
                  <a:pt x="408063" y="717550"/>
                </a:lnTo>
                <a:lnTo>
                  <a:pt x="399707" y="720090"/>
                </a:lnTo>
                <a:lnTo>
                  <a:pt x="392036" y="723900"/>
                </a:lnTo>
                <a:lnTo>
                  <a:pt x="385114" y="728980"/>
                </a:lnTo>
                <a:lnTo>
                  <a:pt x="378218" y="723900"/>
                </a:lnTo>
                <a:lnTo>
                  <a:pt x="370560" y="720090"/>
                </a:lnTo>
                <a:lnTo>
                  <a:pt x="369404" y="719747"/>
                </a:lnTo>
                <a:lnTo>
                  <a:pt x="369404" y="756920"/>
                </a:lnTo>
                <a:lnTo>
                  <a:pt x="369404" y="863600"/>
                </a:lnTo>
                <a:lnTo>
                  <a:pt x="369404" y="899160"/>
                </a:lnTo>
                <a:lnTo>
                  <a:pt x="369404" y="916940"/>
                </a:lnTo>
                <a:lnTo>
                  <a:pt x="362077" y="924560"/>
                </a:lnTo>
                <a:lnTo>
                  <a:pt x="344462" y="924560"/>
                </a:lnTo>
                <a:lnTo>
                  <a:pt x="337223" y="916940"/>
                </a:lnTo>
                <a:lnTo>
                  <a:pt x="337223" y="899160"/>
                </a:lnTo>
                <a:lnTo>
                  <a:pt x="344462" y="892810"/>
                </a:lnTo>
                <a:lnTo>
                  <a:pt x="362077" y="892810"/>
                </a:lnTo>
                <a:lnTo>
                  <a:pt x="369404" y="899160"/>
                </a:lnTo>
                <a:lnTo>
                  <a:pt x="369404" y="863600"/>
                </a:lnTo>
                <a:lnTo>
                  <a:pt x="364363" y="861060"/>
                </a:lnTo>
                <a:lnTo>
                  <a:pt x="342557" y="861060"/>
                </a:lnTo>
                <a:lnTo>
                  <a:pt x="337223" y="863600"/>
                </a:lnTo>
                <a:lnTo>
                  <a:pt x="337223" y="756920"/>
                </a:lnTo>
                <a:lnTo>
                  <a:pt x="344462" y="749300"/>
                </a:lnTo>
                <a:lnTo>
                  <a:pt x="362077" y="749300"/>
                </a:lnTo>
                <a:lnTo>
                  <a:pt x="369404" y="756920"/>
                </a:lnTo>
                <a:lnTo>
                  <a:pt x="369404" y="719747"/>
                </a:lnTo>
                <a:lnTo>
                  <a:pt x="362204" y="717550"/>
                </a:lnTo>
                <a:lnTo>
                  <a:pt x="344208" y="717550"/>
                </a:lnTo>
                <a:lnTo>
                  <a:pt x="335788" y="720090"/>
                </a:lnTo>
                <a:lnTo>
                  <a:pt x="328053" y="723900"/>
                </a:lnTo>
                <a:lnTo>
                  <a:pt x="321132" y="728980"/>
                </a:lnTo>
                <a:lnTo>
                  <a:pt x="314375" y="723900"/>
                </a:lnTo>
                <a:lnTo>
                  <a:pt x="306679" y="720090"/>
                </a:lnTo>
                <a:lnTo>
                  <a:pt x="305320" y="719683"/>
                </a:lnTo>
                <a:lnTo>
                  <a:pt x="305320" y="756920"/>
                </a:lnTo>
                <a:lnTo>
                  <a:pt x="305320" y="863600"/>
                </a:lnTo>
                <a:lnTo>
                  <a:pt x="305320" y="899160"/>
                </a:lnTo>
                <a:lnTo>
                  <a:pt x="305320" y="916940"/>
                </a:lnTo>
                <a:lnTo>
                  <a:pt x="298081" y="924560"/>
                </a:lnTo>
                <a:lnTo>
                  <a:pt x="280466" y="924560"/>
                </a:lnTo>
                <a:lnTo>
                  <a:pt x="273519" y="916940"/>
                </a:lnTo>
                <a:lnTo>
                  <a:pt x="273519" y="899160"/>
                </a:lnTo>
                <a:lnTo>
                  <a:pt x="280466" y="892810"/>
                </a:lnTo>
                <a:lnTo>
                  <a:pt x="298081" y="892810"/>
                </a:lnTo>
                <a:lnTo>
                  <a:pt x="305320" y="899160"/>
                </a:lnTo>
                <a:lnTo>
                  <a:pt x="305320" y="863600"/>
                </a:lnTo>
                <a:lnTo>
                  <a:pt x="300367" y="861060"/>
                </a:lnTo>
                <a:lnTo>
                  <a:pt x="278472" y="861060"/>
                </a:lnTo>
                <a:lnTo>
                  <a:pt x="273519" y="863600"/>
                </a:lnTo>
                <a:lnTo>
                  <a:pt x="273519" y="835660"/>
                </a:lnTo>
                <a:lnTo>
                  <a:pt x="273519" y="825500"/>
                </a:lnTo>
                <a:lnTo>
                  <a:pt x="273519" y="792480"/>
                </a:lnTo>
                <a:lnTo>
                  <a:pt x="273519" y="756920"/>
                </a:lnTo>
                <a:lnTo>
                  <a:pt x="280466" y="749300"/>
                </a:lnTo>
                <a:lnTo>
                  <a:pt x="298373" y="749300"/>
                </a:lnTo>
                <a:lnTo>
                  <a:pt x="305320" y="756920"/>
                </a:lnTo>
                <a:lnTo>
                  <a:pt x="305320" y="719683"/>
                </a:lnTo>
                <a:lnTo>
                  <a:pt x="298234" y="717550"/>
                </a:lnTo>
                <a:lnTo>
                  <a:pt x="289229" y="717550"/>
                </a:lnTo>
                <a:lnTo>
                  <a:pt x="270510" y="721360"/>
                </a:lnTo>
                <a:lnTo>
                  <a:pt x="255231" y="731520"/>
                </a:lnTo>
                <a:lnTo>
                  <a:pt x="244919" y="746760"/>
                </a:lnTo>
                <a:lnTo>
                  <a:pt x="241338" y="763651"/>
                </a:lnTo>
                <a:lnTo>
                  <a:pt x="241338" y="825500"/>
                </a:lnTo>
                <a:lnTo>
                  <a:pt x="241338" y="835660"/>
                </a:lnTo>
                <a:lnTo>
                  <a:pt x="193255" y="835660"/>
                </a:lnTo>
                <a:lnTo>
                  <a:pt x="193255" y="829310"/>
                </a:lnTo>
                <a:lnTo>
                  <a:pt x="193535" y="826770"/>
                </a:lnTo>
                <a:lnTo>
                  <a:pt x="193535" y="825500"/>
                </a:lnTo>
                <a:lnTo>
                  <a:pt x="241338" y="825500"/>
                </a:lnTo>
                <a:lnTo>
                  <a:pt x="241338" y="763651"/>
                </a:lnTo>
                <a:lnTo>
                  <a:pt x="241147" y="764540"/>
                </a:lnTo>
                <a:lnTo>
                  <a:pt x="241147" y="792480"/>
                </a:lnTo>
                <a:lnTo>
                  <a:pt x="198297" y="792480"/>
                </a:lnTo>
                <a:lnTo>
                  <a:pt x="214426" y="754380"/>
                </a:lnTo>
                <a:lnTo>
                  <a:pt x="240474" y="721360"/>
                </a:lnTo>
                <a:lnTo>
                  <a:pt x="291617" y="687070"/>
                </a:lnTo>
                <a:lnTo>
                  <a:pt x="352171" y="674370"/>
                </a:lnTo>
                <a:lnTo>
                  <a:pt x="355981" y="674370"/>
                </a:lnTo>
                <a:lnTo>
                  <a:pt x="406806" y="680720"/>
                </a:lnTo>
                <a:lnTo>
                  <a:pt x="442328" y="695960"/>
                </a:lnTo>
                <a:lnTo>
                  <a:pt x="473392" y="722630"/>
                </a:lnTo>
                <a:lnTo>
                  <a:pt x="474345" y="725170"/>
                </a:lnTo>
                <a:lnTo>
                  <a:pt x="475767" y="726440"/>
                </a:lnTo>
                <a:lnTo>
                  <a:pt x="477393" y="727710"/>
                </a:lnTo>
                <a:lnTo>
                  <a:pt x="482041" y="736600"/>
                </a:lnTo>
                <a:lnTo>
                  <a:pt x="486587" y="745490"/>
                </a:lnTo>
                <a:lnTo>
                  <a:pt x="491007" y="755650"/>
                </a:lnTo>
                <a:lnTo>
                  <a:pt x="495287" y="764540"/>
                </a:lnTo>
                <a:lnTo>
                  <a:pt x="495287" y="765810"/>
                </a:lnTo>
                <a:lnTo>
                  <a:pt x="496049" y="767080"/>
                </a:lnTo>
                <a:lnTo>
                  <a:pt x="498868" y="773430"/>
                </a:lnTo>
                <a:lnTo>
                  <a:pt x="501357" y="779780"/>
                </a:lnTo>
                <a:lnTo>
                  <a:pt x="503605" y="786130"/>
                </a:lnTo>
                <a:lnTo>
                  <a:pt x="505663" y="792480"/>
                </a:lnTo>
                <a:lnTo>
                  <a:pt x="505663" y="712508"/>
                </a:lnTo>
                <a:lnTo>
                  <a:pt x="502653" y="706120"/>
                </a:lnTo>
                <a:lnTo>
                  <a:pt x="486105" y="674370"/>
                </a:lnTo>
                <a:lnTo>
                  <a:pt x="478167" y="659130"/>
                </a:lnTo>
                <a:lnTo>
                  <a:pt x="451713" y="612140"/>
                </a:lnTo>
                <a:lnTo>
                  <a:pt x="423684" y="566420"/>
                </a:lnTo>
                <a:lnTo>
                  <a:pt x="404190" y="535940"/>
                </a:lnTo>
                <a:lnTo>
                  <a:pt x="394449" y="520700"/>
                </a:lnTo>
                <a:lnTo>
                  <a:pt x="409676" y="513080"/>
                </a:lnTo>
                <a:lnTo>
                  <a:pt x="468058" y="483870"/>
                </a:lnTo>
                <a:lnTo>
                  <a:pt x="482282" y="533400"/>
                </a:lnTo>
                <a:lnTo>
                  <a:pt x="498208" y="584200"/>
                </a:lnTo>
                <a:lnTo>
                  <a:pt x="515772" y="636270"/>
                </a:lnTo>
                <a:lnTo>
                  <a:pt x="534936" y="688340"/>
                </a:lnTo>
                <a:lnTo>
                  <a:pt x="555663" y="742950"/>
                </a:lnTo>
                <a:lnTo>
                  <a:pt x="556996" y="745490"/>
                </a:lnTo>
                <a:lnTo>
                  <a:pt x="558990" y="750570"/>
                </a:lnTo>
                <a:lnTo>
                  <a:pt x="558990" y="751840"/>
                </a:lnTo>
                <a:lnTo>
                  <a:pt x="559282" y="751840"/>
                </a:lnTo>
                <a:lnTo>
                  <a:pt x="559663" y="753110"/>
                </a:lnTo>
                <a:lnTo>
                  <a:pt x="566572" y="773430"/>
                </a:lnTo>
                <a:lnTo>
                  <a:pt x="571347" y="795020"/>
                </a:lnTo>
                <a:lnTo>
                  <a:pt x="574014" y="816610"/>
                </a:lnTo>
                <a:lnTo>
                  <a:pt x="574509" y="835660"/>
                </a:lnTo>
                <a:lnTo>
                  <a:pt x="574484" y="840740"/>
                </a:lnTo>
                <a:lnTo>
                  <a:pt x="571652" y="871220"/>
                </a:lnTo>
                <a:lnTo>
                  <a:pt x="564362" y="901700"/>
                </a:lnTo>
                <a:lnTo>
                  <a:pt x="552907" y="929640"/>
                </a:lnTo>
                <a:lnTo>
                  <a:pt x="537476" y="957580"/>
                </a:lnTo>
                <a:lnTo>
                  <a:pt x="535038" y="963930"/>
                </a:lnTo>
                <a:lnTo>
                  <a:pt x="547852" y="982980"/>
                </a:lnTo>
                <a:lnTo>
                  <a:pt x="556133" y="982980"/>
                </a:lnTo>
                <a:lnTo>
                  <a:pt x="581863" y="943610"/>
                </a:lnTo>
                <a:lnTo>
                  <a:pt x="603364" y="876300"/>
                </a:lnTo>
                <a:lnTo>
                  <a:pt x="606882" y="840740"/>
                </a:lnTo>
                <a:close/>
              </a:path>
            </a:pathLst>
          </a:custGeom>
          <a:solidFill>
            <a:srgbClr val="8B6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550" y="2663044"/>
            <a:ext cx="6581774" cy="623887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633409" y="2091607"/>
            <a:ext cx="131000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3C2A18"/>
                </a:solidFill>
                <a:latin typeface="Arial"/>
                <a:cs typeface="Arial"/>
              </a:rPr>
              <a:t>Quer</a:t>
            </a:r>
            <a:r>
              <a:rPr sz="3500" b="1" dirty="0">
                <a:solidFill>
                  <a:srgbClr val="3C2A18"/>
                </a:solidFill>
                <a:latin typeface="Arial"/>
                <a:cs typeface="Arial"/>
              </a:rPr>
              <a:t>y</a:t>
            </a:r>
            <a:endParaRPr sz="3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29848" y="3018132"/>
            <a:ext cx="148145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3C2A18"/>
                </a:solidFill>
                <a:latin typeface="Arial"/>
                <a:cs typeface="Arial"/>
              </a:rPr>
              <a:t>Outpu</a:t>
            </a:r>
            <a:r>
              <a:rPr sz="3500" b="1" dirty="0">
                <a:solidFill>
                  <a:srgbClr val="3C2A18"/>
                </a:solidFill>
                <a:latin typeface="Arial"/>
                <a:cs typeface="Arial"/>
              </a:rPr>
              <a:t>t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0693" y="201948"/>
            <a:ext cx="13521055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5" dirty="0">
                <a:latin typeface="Arial MT"/>
                <a:cs typeface="Arial MT"/>
              </a:rPr>
              <a:t>Customer</a:t>
            </a:r>
            <a:r>
              <a:rPr sz="8000" spc="-35" dirty="0">
                <a:latin typeface="Arial MT"/>
                <a:cs typeface="Arial MT"/>
              </a:rPr>
              <a:t> </a:t>
            </a:r>
            <a:r>
              <a:rPr sz="8000" spc="-5" dirty="0">
                <a:latin typeface="Arial MT"/>
                <a:cs typeface="Arial MT"/>
              </a:rPr>
              <a:t>Spending</a:t>
            </a:r>
            <a:r>
              <a:rPr sz="8000" spc="-30" dirty="0">
                <a:latin typeface="Arial MT"/>
                <a:cs typeface="Arial MT"/>
              </a:rPr>
              <a:t> </a:t>
            </a:r>
            <a:r>
              <a:rPr sz="8000" spc="-5" dirty="0">
                <a:latin typeface="Arial MT"/>
                <a:cs typeface="Arial MT"/>
              </a:rPr>
              <a:t>on</a:t>
            </a:r>
            <a:r>
              <a:rPr sz="8000" spc="-30" dirty="0">
                <a:latin typeface="Arial MT"/>
                <a:cs typeface="Arial MT"/>
              </a:rPr>
              <a:t> </a:t>
            </a:r>
            <a:r>
              <a:rPr sz="8000" spc="-5" dirty="0">
                <a:latin typeface="Arial MT"/>
                <a:cs typeface="Arial MT"/>
              </a:rPr>
              <a:t>Artists</a:t>
            </a:r>
            <a:endParaRPr sz="8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89669" y="1784346"/>
            <a:ext cx="131000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3C2A18"/>
                </a:solidFill>
                <a:latin typeface="Arial"/>
                <a:cs typeface="Arial"/>
              </a:rPr>
              <a:t>Quer</a:t>
            </a:r>
            <a:r>
              <a:rPr sz="3500" b="1" dirty="0">
                <a:solidFill>
                  <a:srgbClr val="3C2A18"/>
                </a:solidFill>
                <a:latin typeface="Arial"/>
                <a:cs typeface="Arial"/>
              </a:rPr>
              <a:t>y</a:t>
            </a:r>
            <a:endParaRPr sz="3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298" y="2308221"/>
            <a:ext cx="129730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3C2A18"/>
                </a:solidFill>
                <a:latin typeface="Arial"/>
                <a:cs typeface="Arial"/>
              </a:rPr>
              <a:t>CTE</a:t>
            </a:r>
            <a:r>
              <a:rPr sz="3500" b="1" spc="-90" dirty="0">
                <a:solidFill>
                  <a:srgbClr val="3C2A18"/>
                </a:solidFill>
                <a:latin typeface="Arial"/>
                <a:cs typeface="Arial"/>
              </a:rPr>
              <a:t> </a:t>
            </a:r>
            <a:r>
              <a:rPr sz="3500" b="1" dirty="0">
                <a:solidFill>
                  <a:srgbClr val="3C2A18"/>
                </a:solidFill>
                <a:latin typeface="Arial"/>
                <a:cs typeface="Arial"/>
              </a:rPr>
              <a:t>=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39835" y="0"/>
            <a:ext cx="3648163" cy="28701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9687" y="8306978"/>
            <a:ext cx="2934521" cy="1968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020624"/>
            <a:ext cx="2450998" cy="4266375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6968305" y="9258300"/>
            <a:ext cx="1085215" cy="762000"/>
          </a:xfrm>
          <a:custGeom>
            <a:avLst/>
            <a:gdLst/>
            <a:ahLst/>
            <a:cxnLst/>
            <a:rect l="l" t="t" r="r" b="b"/>
            <a:pathLst>
              <a:path w="1085215" h="762000">
                <a:moveTo>
                  <a:pt x="113204" y="64203"/>
                </a:moveTo>
                <a:lnTo>
                  <a:pt x="81552" y="64203"/>
                </a:lnTo>
                <a:lnTo>
                  <a:pt x="81552" y="7397"/>
                </a:lnTo>
                <a:lnTo>
                  <a:pt x="88871" y="0"/>
                </a:lnTo>
                <a:lnTo>
                  <a:pt x="233442" y="0"/>
                </a:lnTo>
                <a:lnTo>
                  <a:pt x="240666" y="7397"/>
                </a:lnTo>
                <a:lnTo>
                  <a:pt x="240666" y="16975"/>
                </a:lnTo>
                <a:lnTo>
                  <a:pt x="1003156" y="16975"/>
                </a:lnTo>
                <a:lnTo>
                  <a:pt x="1003156" y="31959"/>
                </a:lnTo>
                <a:lnTo>
                  <a:pt x="113204" y="31959"/>
                </a:lnTo>
                <a:lnTo>
                  <a:pt x="113204" y="64203"/>
                </a:lnTo>
                <a:close/>
              </a:path>
              <a:path w="1085215" h="762000">
                <a:moveTo>
                  <a:pt x="495019" y="16975"/>
                </a:moveTo>
                <a:lnTo>
                  <a:pt x="336096" y="16975"/>
                </a:lnTo>
                <a:lnTo>
                  <a:pt x="336096" y="7397"/>
                </a:lnTo>
                <a:lnTo>
                  <a:pt x="343035" y="0"/>
                </a:lnTo>
                <a:lnTo>
                  <a:pt x="488081" y="0"/>
                </a:lnTo>
                <a:lnTo>
                  <a:pt x="495019" y="7397"/>
                </a:lnTo>
                <a:lnTo>
                  <a:pt x="495019" y="16975"/>
                </a:lnTo>
                <a:close/>
              </a:path>
              <a:path w="1085215" h="762000">
                <a:moveTo>
                  <a:pt x="749563" y="16975"/>
                </a:moveTo>
                <a:lnTo>
                  <a:pt x="590449" y="16975"/>
                </a:lnTo>
                <a:lnTo>
                  <a:pt x="590449" y="7397"/>
                </a:lnTo>
                <a:lnTo>
                  <a:pt x="597768" y="0"/>
                </a:lnTo>
                <a:lnTo>
                  <a:pt x="742339" y="0"/>
                </a:lnTo>
                <a:lnTo>
                  <a:pt x="749563" y="7397"/>
                </a:lnTo>
                <a:lnTo>
                  <a:pt x="749563" y="16975"/>
                </a:lnTo>
                <a:close/>
              </a:path>
              <a:path w="1085215" h="762000">
                <a:moveTo>
                  <a:pt x="1003156" y="16975"/>
                </a:moveTo>
                <a:lnTo>
                  <a:pt x="844993" y="16975"/>
                </a:lnTo>
                <a:lnTo>
                  <a:pt x="844993" y="7397"/>
                </a:lnTo>
                <a:lnTo>
                  <a:pt x="851932" y="0"/>
                </a:lnTo>
                <a:lnTo>
                  <a:pt x="996218" y="0"/>
                </a:lnTo>
                <a:lnTo>
                  <a:pt x="1003156" y="7397"/>
                </a:lnTo>
                <a:lnTo>
                  <a:pt x="1003156" y="16975"/>
                </a:lnTo>
                <a:close/>
              </a:path>
              <a:path w="1085215" h="762000">
                <a:moveTo>
                  <a:pt x="240666" y="64203"/>
                </a:moveTo>
                <a:lnTo>
                  <a:pt x="208634" y="64203"/>
                </a:lnTo>
                <a:lnTo>
                  <a:pt x="208634" y="31959"/>
                </a:lnTo>
                <a:lnTo>
                  <a:pt x="463273" y="31959"/>
                </a:lnTo>
                <a:lnTo>
                  <a:pt x="367843" y="31959"/>
                </a:lnTo>
                <a:lnTo>
                  <a:pt x="367843" y="49219"/>
                </a:lnTo>
                <a:lnTo>
                  <a:pt x="240666" y="49219"/>
                </a:lnTo>
                <a:lnTo>
                  <a:pt x="240666" y="64203"/>
                </a:lnTo>
                <a:close/>
              </a:path>
              <a:path w="1085215" h="762000">
                <a:moveTo>
                  <a:pt x="495019" y="64203"/>
                </a:moveTo>
                <a:lnTo>
                  <a:pt x="463273" y="64203"/>
                </a:lnTo>
                <a:lnTo>
                  <a:pt x="463273" y="31959"/>
                </a:lnTo>
                <a:lnTo>
                  <a:pt x="717816" y="31959"/>
                </a:lnTo>
                <a:lnTo>
                  <a:pt x="622386" y="31959"/>
                </a:lnTo>
                <a:lnTo>
                  <a:pt x="622386" y="49219"/>
                </a:lnTo>
                <a:lnTo>
                  <a:pt x="495019" y="49219"/>
                </a:lnTo>
                <a:lnTo>
                  <a:pt x="495019" y="64203"/>
                </a:lnTo>
                <a:close/>
              </a:path>
              <a:path w="1085215" h="762000">
                <a:moveTo>
                  <a:pt x="749563" y="64203"/>
                </a:moveTo>
                <a:lnTo>
                  <a:pt x="717816" y="64203"/>
                </a:lnTo>
                <a:lnTo>
                  <a:pt x="717816" y="31959"/>
                </a:lnTo>
                <a:lnTo>
                  <a:pt x="1003156" y="31959"/>
                </a:lnTo>
                <a:lnTo>
                  <a:pt x="876740" y="31959"/>
                </a:lnTo>
                <a:lnTo>
                  <a:pt x="876740" y="49219"/>
                </a:lnTo>
                <a:lnTo>
                  <a:pt x="749563" y="49219"/>
                </a:lnTo>
                <a:lnTo>
                  <a:pt x="749563" y="64203"/>
                </a:lnTo>
                <a:close/>
              </a:path>
              <a:path w="1085215" h="762000">
                <a:moveTo>
                  <a:pt x="1077770" y="64203"/>
                </a:moveTo>
                <a:lnTo>
                  <a:pt x="972170" y="64203"/>
                </a:lnTo>
                <a:lnTo>
                  <a:pt x="972170" y="31959"/>
                </a:lnTo>
                <a:lnTo>
                  <a:pt x="1003156" y="31959"/>
                </a:lnTo>
                <a:lnTo>
                  <a:pt x="1003156" y="64203"/>
                </a:lnTo>
                <a:lnTo>
                  <a:pt x="1077770" y="64203"/>
                </a:lnTo>
                <a:close/>
              </a:path>
              <a:path w="1085215" h="762000">
                <a:moveTo>
                  <a:pt x="367843" y="64203"/>
                </a:moveTo>
                <a:lnTo>
                  <a:pt x="336096" y="64203"/>
                </a:lnTo>
                <a:lnTo>
                  <a:pt x="336096" y="49219"/>
                </a:lnTo>
                <a:lnTo>
                  <a:pt x="367843" y="49219"/>
                </a:lnTo>
                <a:lnTo>
                  <a:pt x="367843" y="64203"/>
                </a:lnTo>
                <a:close/>
              </a:path>
              <a:path w="1085215" h="762000">
                <a:moveTo>
                  <a:pt x="622386" y="64203"/>
                </a:moveTo>
                <a:lnTo>
                  <a:pt x="590354" y="64203"/>
                </a:lnTo>
                <a:lnTo>
                  <a:pt x="590354" y="49219"/>
                </a:lnTo>
                <a:lnTo>
                  <a:pt x="622386" y="49219"/>
                </a:lnTo>
                <a:lnTo>
                  <a:pt x="622386" y="64203"/>
                </a:lnTo>
                <a:close/>
              </a:path>
              <a:path w="1085215" h="762000">
                <a:moveTo>
                  <a:pt x="1077770" y="160176"/>
                </a:moveTo>
                <a:lnTo>
                  <a:pt x="6938" y="160176"/>
                </a:lnTo>
                <a:lnTo>
                  <a:pt x="0" y="152874"/>
                </a:lnTo>
                <a:lnTo>
                  <a:pt x="0" y="71126"/>
                </a:lnTo>
                <a:lnTo>
                  <a:pt x="6938" y="64203"/>
                </a:lnTo>
                <a:lnTo>
                  <a:pt x="844993" y="64203"/>
                </a:lnTo>
                <a:lnTo>
                  <a:pt x="844993" y="49219"/>
                </a:lnTo>
                <a:lnTo>
                  <a:pt x="876740" y="49219"/>
                </a:lnTo>
                <a:lnTo>
                  <a:pt x="876740" y="64203"/>
                </a:lnTo>
                <a:lnTo>
                  <a:pt x="1077770" y="64203"/>
                </a:lnTo>
                <a:lnTo>
                  <a:pt x="1085089" y="71126"/>
                </a:lnTo>
                <a:lnTo>
                  <a:pt x="1085089" y="95973"/>
                </a:lnTo>
                <a:lnTo>
                  <a:pt x="31651" y="95973"/>
                </a:lnTo>
                <a:lnTo>
                  <a:pt x="31651" y="128027"/>
                </a:lnTo>
                <a:lnTo>
                  <a:pt x="1085089" y="128027"/>
                </a:lnTo>
                <a:lnTo>
                  <a:pt x="1084995" y="152874"/>
                </a:lnTo>
                <a:lnTo>
                  <a:pt x="1077770" y="160176"/>
                </a:lnTo>
                <a:close/>
              </a:path>
              <a:path w="1085215" h="762000">
                <a:moveTo>
                  <a:pt x="1085089" y="128027"/>
                </a:moveTo>
                <a:lnTo>
                  <a:pt x="1053818" y="128027"/>
                </a:lnTo>
                <a:lnTo>
                  <a:pt x="1053818" y="96067"/>
                </a:lnTo>
                <a:lnTo>
                  <a:pt x="31651" y="95973"/>
                </a:lnTo>
                <a:lnTo>
                  <a:pt x="1085089" y="95973"/>
                </a:lnTo>
                <a:lnTo>
                  <a:pt x="1085089" y="128027"/>
                </a:lnTo>
                <a:close/>
              </a:path>
              <a:path w="1085215" h="762000">
                <a:moveTo>
                  <a:pt x="46764" y="191377"/>
                </a:moveTo>
                <a:lnTo>
                  <a:pt x="29370" y="191377"/>
                </a:lnTo>
                <a:lnTo>
                  <a:pt x="22051" y="184074"/>
                </a:lnTo>
                <a:lnTo>
                  <a:pt x="22051" y="160176"/>
                </a:lnTo>
                <a:lnTo>
                  <a:pt x="53703" y="160176"/>
                </a:lnTo>
                <a:lnTo>
                  <a:pt x="53703" y="184074"/>
                </a:lnTo>
                <a:lnTo>
                  <a:pt x="46764" y="191377"/>
                </a:lnTo>
                <a:close/>
              </a:path>
              <a:path w="1085215" h="762000">
                <a:moveTo>
                  <a:pt x="117481" y="729661"/>
                </a:moveTo>
                <a:lnTo>
                  <a:pt x="85830" y="729661"/>
                </a:lnTo>
                <a:lnTo>
                  <a:pt x="85830" y="160176"/>
                </a:lnTo>
                <a:lnTo>
                  <a:pt x="117481" y="160176"/>
                </a:lnTo>
                <a:lnTo>
                  <a:pt x="117481" y="729661"/>
                </a:lnTo>
                <a:close/>
              </a:path>
              <a:path w="1085215" h="762000">
                <a:moveTo>
                  <a:pt x="900978" y="622118"/>
                </a:moveTo>
                <a:lnTo>
                  <a:pt x="819805" y="622118"/>
                </a:lnTo>
                <a:lnTo>
                  <a:pt x="812866" y="614815"/>
                </a:lnTo>
                <a:lnTo>
                  <a:pt x="812866" y="588262"/>
                </a:lnTo>
                <a:lnTo>
                  <a:pt x="756122" y="588262"/>
                </a:lnTo>
                <a:lnTo>
                  <a:pt x="749183" y="581244"/>
                </a:lnTo>
                <a:lnTo>
                  <a:pt x="749183" y="556966"/>
                </a:lnTo>
                <a:lnTo>
                  <a:pt x="692723" y="556966"/>
                </a:lnTo>
                <a:lnTo>
                  <a:pt x="685499" y="549664"/>
                </a:lnTo>
                <a:lnTo>
                  <a:pt x="685499" y="528136"/>
                </a:lnTo>
                <a:lnTo>
                  <a:pt x="629040" y="528136"/>
                </a:lnTo>
                <a:lnTo>
                  <a:pt x="622101" y="520834"/>
                </a:lnTo>
                <a:lnTo>
                  <a:pt x="622101" y="501203"/>
                </a:lnTo>
                <a:lnTo>
                  <a:pt x="565356" y="501203"/>
                </a:lnTo>
                <a:lnTo>
                  <a:pt x="558418" y="493901"/>
                </a:lnTo>
                <a:lnTo>
                  <a:pt x="558418" y="475882"/>
                </a:lnTo>
                <a:lnTo>
                  <a:pt x="501958" y="475882"/>
                </a:lnTo>
                <a:lnTo>
                  <a:pt x="494734" y="468959"/>
                </a:lnTo>
                <a:lnTo>
                  <a:pt x="494734" y="452932"/>
                </a:lnTo>
                <a:lnTo>
                  <a:pt x="438370" y="452932"/>
                </a:lnTo>
                <a:lnTo>
                  <a:pt x="431431" y="445630"/>
                </a:lnTo>
                <a:lnTo>
                  <a:pt x="431431" y="431309"/>
                </a:lnTo>
                <a:lnTo>
                  <a:pt x="374686" y="431309"/>
                </a:lnTo>
                <a:lnTo>
                  <a:pt x="367748" y="424387"/>
                </a:lnTo>
                <a:lnTo>
                  <a:pt x="367748" y="411679"/>
                </a:lnTo>
                <a:lnTo>
                  <a:pt x="311288" y="411679"/>
                </a:lnTo>
                <a:lnTo>
                  <a:pt x="303969" y="404471"/>
                </a:lnTo>
                <a:lnTo>
                  <a:pt x="303969" y="393091"/>
                </a:lnTo>
                <a:lnTo>
                  <a:pt x="247604" y="393091"/>
                </a:lnTo>
                <a:lnTo>
                  <a:pt x="240666" y="386168"/>
                </a:lnTo>
                <a:lnTo>
                  <a:pt x="240666" y="376210"/>
                </a:lnTo>
                <a:lnTo>
                  <a:pt x="184206" y="376210"/>
                </a:lnTo>
                <a:lnTo>
                  <a:pt x="176887" y="368813"/>
                </a:lnTo>
                <a:lnTo>
                  <a:pt x="176887" y="160176"/>
                </a:lnTo>
                <a:lnTo>
                  <a:pt x="208634" y="160176"/>
                </a:lnTo>
                <a:lnTo>
                  <a:pt x="208634" y="344251"/>
                </a:lnTo>
                <a:lnTo>
                  <a:pt x="272412" y="344251"/>
                </a:lnTo>
                <a:lnTo>
                  <a:pt x="272412" y="361132"/>
                </a:lnTo>
                <a:lnTo>
                  <a:pt x="336096" y="361132"/>
                </a:lnTo>
                <a:lnTo>
                  <a:pt x="336096" y="379530"/>
                </a:lnTo>
                <a:lnTo>
                  <a:pt x="399589" y="379530"/>
                </a:lnTo>
                <a:lnTo>
                  <a:pt x="399589" y="399350"/>
                </a:lnTo>
                <a:lnTo>
                  <a:pt x="463273" y="399350"/>
                </a:lnTo>
                <a:lnTo>
                  <a:pt x="463273" y="421067"/>
                </a:lnTo>
                <a:lnTo>
                  <a:pt x="527051" y="421067"/>
                </a:lnTo>
                <a:lnTo>
                  <a:pt x="527051" y="443923"/>
                </a:lnTo>
                <a:lnTo>
                  <a:pt x="590354" y="443923"/>
                </a:lnTo>
                <a:lnTo>
                  <a:pt x="590354" y="468864"/>
                </a:lnTo>
                <a:lnTo>
                  <a:pt x="654133" y="468864"/>
                </a:lnTo>
                <a:lnTo>
                  <a:pt x="654133" y="495797"/>
                </a:lnTo>
                <a:lnTo>
                  <a:pt x="717816" y="495797"/>
                </a:lnTo>
                <a:lnTo>
                  <a:pt x="717816" y="525101"/>
                </a:lnTo>
                <a:lnTo>
                  <a:pt x="781310" y="525101"/>
                </a:lnTo>
                <a:lnTo>
                  <a:pt x="781310" y="556302"/>
                </a:lnTo>
                <a:lnTo>
                  <a:pt x="844993" y="556302"/>
                </a:lnTo>
                <a:lnTo>
                  <a:pt x="844993" y="590158"/>
                </a:lnTo>
                <a:lnTo>
                  <a:pt x="907916" y="590158"/>
                </a:lnTo>
                <a:lnTo>
                  <a:pt x="907916" y="614815"/>
                </a:lnTo>
                <a:lnTo>
                  <a:pt x="900978" y="622118"/>
                </a:lnTo>
                <a:close/>
              </a:path>
              <a:path w="1085215" h="762000">
                <a:moveTo>
                  <a:pt x="272412" y="344251"/>
                </a:moveTo>
                <a:lnTo>
                  <a:pt x="240666" y="344251"/>
                </a:lnTo>
                <a:lnTo>
                  <a:pt x="240666" y="160176"/>
                </a:lnTo>
                <a:lnTo>
                  <a:pt x="272412" y="160176"/>
                </a:lnTo>
                <a:lnTo>
                  <a:pt x="272412" y="344251"/>
                </a:lnTo>
                <a:close/>
              </a:path>
              <a:path w="1085215" h="762000">
                <a:moveTo>
                  <a:pt x="336096" y="361132"/>
                </a:moveTo>
                <a:lnTo>
                  <a:pt x="304064" y="361132"/>
                </a:lnTo>
                <a:lnTo>
                  <a:pt x="304064" y="160176"/>
                </a:lnTo>
                <a:lnTo>
                  <a:pt x="336096" y="160176"/>
                </a:lnTo>
                <a:lnTo>
                  <a:pt x="336096" y="361132"/>
                </a:lnTo>
                <a:close/>
              </a:path>
              <a:path w="1085215" h="762000">
                <a:moveTo>
                  <a:pt x="399589" y="379530"/>
                </a:moveTo>
                <a:lnTo>
                  <a:pt x="367843" y="379530"/>
                </a:lnTo>
                <a:lnTo>
                  <a:pt x="367843" y="160176"/>
                </a:lnTo>
                <a:lnTo>
                  <a:pt x="399589" y="160176"/>
                </a:lnTo>
                <a:lnTo>
                  <a:pt x="399589" y="379530"/>
                </a:lnTo>
                <a:close/>
              </a:path>
              <a:path w="1085215" h="762000">
                <a:moveTo>
                  <a:pt x="463273" y="399350"/>
                </a:moveTo>
                <a:lnTo>
                  <a:pt x="431621" y="399350"/>
                </a:lnTo>
                <a:lnTo>
                  <a:pt x="431621" y="160176"/>
                </a:lnTo>
                <a:lnTo>
                  <a:pt x="463273" y="160176"/>
                </a:lnTo>
                <a:lnTo>
                  <a:pt x="463273" y="399350"/>
                </a:lnTo>
                <a:close/>
              </a:path>
              <a:path w="1085215" h="762000">
                <a:moveTo>
                  <a:pt x="519732" y="259468"/>
                </a:moveTo>
                <a:lnTo>
                  <a:pt x="502243" y="259468"/>
                </a:lnTo>
                <a:lnTo>
                  <a:pt x="495019" y="252545"/>
                </a:lnTo>
                <a:lnTo>
                  <a:pt x="495019" y="160176"/>
                </a:lnTo>
                <a:lnTo>
                  <a:pt x="527051" y="160176"/>
                </a:lnTo>
                <a:lnTo>
                  <a:pt x="527051" y="252545"/>
                </a:lnTo>
                <a:lnTo>
                  <a:pt x="519732" y="259468"/>
                </a:lnTo>
                <a:close/>
              </a:path>
              <a:path w="1085215" h="762000">
                <a:moveTo>
                  <a:pt x="590354" y="443923"/>
                </a:moveTo>
                <a:lnTo>
                  <a:pt x="558798" y="443923"/>
                </a:lnTo>
                <a:lnTo>
                  <a:pt x="558798" y="160176"/>
                </a:lnTo>
                <a:lnTo>
                  <a:pt x="590354" y="160176"/>
                </a:lnTo>
                <a:lnTo>
                  <a:pt x="590354" y="443923"/>
                </a:lnTo>
                <a:close/>
              </a:path>
              <a:path w="1085215" h="762000">
                <a:moveTo>
                  <a:pt x="654133" y="468864"/>
                </a:moveTo>
                <a:lnTo>
                  <a:pt x="622481" y="468864"/>
                </a:lnTo>
                <a:lnTo>
                  <a:pt x="622481" y="160176"/>
                </a:lnTo>
                <a:lnTo>
                  <a:pt x="654133" y="160176"/>
                </a:lnTo>
                <a:lnTo>
                  <a:pt x="654133" y="468864"/>
                </a:lnTo>
                <a:close/>
              </a:path>
              <a:path w="1085215" h="762000">
                <a:moveTo>
                  <a:pt x="717816" y="495797"/>
                </a:moveTo>
                <a:lnTo>
                  <a:pt x="685975" y="495797"/>
                </a:lnTo>
                <a:lnTo>
                  <a:pt x="685975" y="160176"/>
                </a:lnTo>
                <a:lnTo>
                  <a:pt x="717816" y="160176"/>
                </a:lnTo>
                <a:lnTo>
                  <a:pt x="717816" y="495797"/>
                </a:lnTo>
                <a:close/>
              </a:path>
              <a:path w="1085215" h="762000">
                <a:moveTo>
                  <a:pt x="781310" y="525101"/>
                </a:moveTo>
                <a:lnTo>
                  <a:pt x="749658" y="525101"/>
                </a:lnTo>
                <a:lnTo>
                  <a:pt x="749658" y="160176"/>
                </a:lnTo>
                <a:lnTo>
                  <a:pt x="781310" y="160176"/>
                </a:lnTo>
                <a:lnTo>
                  <a:pt x="781310" y="525101"/>
                </a:lnTo>
                <a:close/>
              </a:path>
              <a:path w="1085215" h="762000">
                <a:moveTo>
                  <a:pt x="844993" y="556302"/>
                </a:moveTo>
                <a:lnTo>
                  <a:pt x="813436" y="556302"/>
                </a:lnTo>
                <a:lnTo>
                  <a:pt x="813436" y="160176"/>
                </a:lnTo>
                <a:lnTo>
                  <a:pt x="844993" y="160176"/>
                </a:lnTo>
                <a:lnTo>
                  <a:pt x="844993" y="556302"/>
                </a:lnTo>
                <a:close/>
              </a:path>
              <a:path w="1085215" h="762000">
                <a:moveTo>
                  <a:pt x="907916" y="590158"/>
                </a:moveTo>
                <a:lnTo>
                  <a:pt x="876835" y="590158"/>
                </a:lnTo>
                <a:lnTo>
                  <a:pt x="876835" y="160176"/>
                </a:lnTo>
                <a:lnTo>
                  <a:pt x="907916" y="160176"/>
                </a:lnTo>
                <a:lnTo>
                  <a:pt x="907916" y="590158"/>
                </a:lnTo>
                <a:close/>
              </a:path>
              <a:path w="1085215" h="762000">
                <a:moveTo>
                  <a:pt x="992035" y="669915"/>
                </a:moveTo>
                <a:lnTo>
                  <a:pt x="974546" y="669915"/>
                </a:lnTo>
                <a:lnTo>
                  <a:pt x="967322" y="662992"/>
                </a:lnTo>
                <a:lnTo>
                  <a:pt x="967322" y="160176"/>
                </a:lnTo>
                <a:lnTo>
                  <a:pt x="999354" y="160176"/>
                </a:lnTo>
                <a:lnTo>
                  <a:pt x="999354" y="662992"/>
                </a:lnTo>
                <a:lnTo>
                  <a:pt x="992035" y="669915"/>
                </a:lnTo>
                <a:close/>
              </a:path>
              <a:path w="1085215" h="762000">
                <a:moveTo>
                  <a:pt x="1062657" y="729661"/>
                </a:moveTo>
                <a:lnTo>
                  <a:pt x="1031006" y="729661"/>
                </a:lnTo>
                <a:lnTo>
                  <a:pt x="1031006" y="160176"/>
                </a:lnTo>
                <a:lnTo>
                  <a:pt x="1062657" y="160176"/>
                </a:lnTo>
                <a:lnTo>
                  <a:pt x="1062657" y="729661"/>
                </a:lnTo>
                <a:close/>
              </a:path>
              <a:path w="1085215" h="762000">
                <a:moveTo>
                  <a:pt x="110638" y="761905"/>
                </a:moveTo>
                <a:lnTo>
                  <a:pt x="29465" y="761905"/>
                </a:lnTo>
                <a:lnTo>
                  <a:pt x="22146" y="754697"/>
                </a:lnTo>
                <a:lnTo>
                  <a:pt x="22146" y="235570"/>
                </a:lnTo>
                <a:lnTo>
                  <a:pt x="29370" y="228268"/>
                </a:lnTo>
                <a:lnTo>
                  <a:pt x="46764" y="228268"/>
                </a:lnTo>
                <a:lnTo>
                  <a:pt x="53798" y="235570"/>
                </a:lnTo>
                <a:lnTo>
                  <a:pt x="53798" y="729661"/>
                </a:lnTo>
                <a:lnTo>
                  <a:pt x="117481" y="729661"/>
                </a:lnTo>
                <a:lnTo>
                  <a:pt x="117392" y="754697"/>
                </a:lnTo>
                <a:lnTo>
                  <a:pt x="110638" y="761905"/>
                </a:lnTo>
                <a:close/>
              </a:path>
              <a:path w="1085215" h="762000">
                <a:moveTo>
                  <a:pt x="527051" y="421067"/>
                </a:moveTo>
                <a:lnTo>
                  <a:pt x="495019" y="421067"/>
                </a:lnTo>
                <a:lnTo>
                  <a:pt x="495019" y="305748"/>
                </a:lnTo>
                <a:lnTo>
                  <a:pt x="502243" y="298351"/>
                </a:lnTo>
                <a:lnTo>
                  <a:pt x="519732" y="298351"/>
                </a:lnTo>
                <a:lnTo>
                  <a:pt x="527051" y="305748"/>
                </a:lnTo>
                <a:lnTo>
                  <a:pt x="527051" y="421067"/>
                </a:lnTo>
                <a:close/>
              </a:path>
              <a:path w="1085215" h="762000">
                <a:moveTo>
                  <a:pt x="1055814" y="761810"/>
                </a:moveTo>
                <a:lnTo>
                  <a:pt x="974546" y="761810"/>
                </a:lnTo>
                <a:lnTo>
                  <a:pt x="967417" y="754697"/>
                </a:lnTo>
                <a:lnTo>
                  <a:pt x="967322" y="713349"/>
                </a:lnTo>
                <a:lnTo>
                  <a:pt x="974546" y="706426"/>
                </a:lnTo>
                <a:lnTo>
                  <a:pt x="992035" y="706426"/>
                </a:lnTo>
                <a:lnTo>
                  <a:pt x="999354" y="713349"/>
                </a:lnTo>
                <a:lnTo>
                  <a:pt x="999354" y="729661"/>
                </a:lnTo>
                <a:lnTo>
                  <a:pt x="1062657" y="729661"/>
                </a:lnTo>
                <a:lnTo>
                  <a:pt x="1062569" y="754602"/>
                </a:lnTo>
                <a:lnTo>
                  <a:pt x="1055814" y="761810"/>
                </a:lnTo>
                <a:close/>
              </a:path>
            </a:pathLst>
          </a:custGeom>
          <a:solidFill>
            <a:srgbClr val="8B6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880997" y="8966992"/>
            <a:ext cx="1085850" cy="1057275"/>
            <a:chOff x="7880997" y="8966992"/>
            <a:chExt cx="1085850" cy="1057275"/>
          </a:xfrm>
        </p:grpSpPr>
        <p:sp>
          <p:nvSpPr>
            <p:cNvPr id="7" name="object 7"/>
            <p:cNvSpPr/>
            <p:nvPr/>
          </p:nvSpPr>
          <p:spPr>
            <a:xfrm>
              <a:off x="7880997" y="9499823"/>
              <a:ext cx="667385" cy="524510"/>
            </a:xfrm>
            <a:custGeom>
              <a:avLst/>
              <a:gdLst/>
              <a:ahLst/>
              <a:cxnLst/>
              <a:rect l="l" t="t" r="r" b="b"/>
              <a:pathLst>
                <a:path w="667384" h="524509">
                  <a:moveTo>
                    <a:pt x="311383" y="524348"/>
                  </a:moveTo>
                  <a:lnTo>
                    <a:pt x="265827" y="520516"/>
                  </a:lnTo>
                  <a:lnTo>
                    <a:pt x="220289" y="509057"/>
                  </a:lnTo>
                  <a:lnTo>
                    <a:pt x="175791" y="490033"/>
                  </a:lnTo>
                  <a:lnTo>
                    <a:pt x="133355" y="463502"/>
                  </a:lnTo>
                  <a:lnTo>
                    <a:pt x="94004" y="429523"/>
                  </a:lnTo>
                  <a:lnTo>
                    <a:pt x="61306" y="391070"/>
                  </a:lnTo>
                  <a:lnTo>
                    <a:pt x="35128" y="348879"/>
                  </a:lnTo>
                  <a:lnTo>
                    <a:pt x="15898" y="303947"/>
                  </a:lnTo>
                  <a:lnTo>
                    <a:pt x="4046" y="257273"/>
                  </a:lnTo>
                  <a:lnTo>
                    <a:pt x="0" y="209853"/>
                  </a:lnTo>
                  <a:lnTo>
                    <a:pt x="4194" y="163424"/>
                  </a:lnTo>
                  <a:lnTo>
                    <a:pt x="16514" y="120032"/>
                  </a:lnTo>
                  <a:lnTo>
                    <a:pt x="36570" y="80714"/>
                  </a:lnTo>
                  <a:lnTo>
                    <a:pt x="63968" y="46507"/>
                  </a:lnTo>
                  <a:lnTo>
                    <a:pt x="95465" y="19965"/>
                  </a:lnTo>
                  <a:lnTo>
                    <a:pt x="130028" y="1429"/>
                  </a:lnTo>
                  <a:lnTo>
                    <a:pt x="136491" y="0"/>
                  </a:lnTo>
                  <a:lnTo>
                    <a:pt x="142669" y="0"/>
                  </a:lnTo>
                  <a:lnTo>
                    <a:pt x="127504" y="38218"/>
                  </a:lnTo>
                  <a:lnTo>
                    <a:pt x="113382" y="46864"/>
                  </a:lnTo>
                  <a:lnTo>
                    <a:pt x="62863" y="98766"/>
                  </a:lnTo>
                  <a:lnTo>
                    <a:pt x="35263" y="169489"/>
                  </a:lnTo>
                  <a:lnTo>
                    <a:pt x="31746" y="209853"/>
                  </a:lnTo>
                  <a:lnTo>
                    <a:pt x="37443" y="262793"/>
                  </a:lnTo>
                  <a:lnTo>
                    <a:pt x="54012" y="314375"/>
                  </a:lnTo>
                  <a:lnTo>
                    <a:pt x="80667" y="362848"/>
                  </a:lnTo>
                  <a:lnTo>
                    <a:pt x="116626" y="406460"/>
                  </a:lnTo>
                  <a:lnTo>
                    <a:pt x="161277" y="443854"/>
                  </a:lnTo>
                  <a:lnTo>
                    <a:pt x="209858" y="470741"/>
                  </a:lnTo>
                  <a:lnTo>
                    <a:pt x="260488" y="486978"/>
                  </a:lnTo>
                  <a:lnTo>
                    <a:pt x="311288" y="492422"/>
                  </a:lnTo>
                  <a:lnTo>
                    <a:pt x="350217" y="488996"/>
                  </a:lnTo>
                  <a:lnTo>
                    <a:pt x="387114" y="478663"/>
                  </a:lnTo>
                  <a:lnTo>
                    <a:pt x="421053" y="461344"/>
                  </a:lnTo>
                  <a:lnTo>
                    <a:pt x="451106" y="436957"/>
                  </a:lnTo>
                  <a:lnTo>
                    <a:pt x="487570" y="384851"/>
                  </a:lnTo>
                  <a:lnTo>
                    <a:pt x="510720" y="305356"/>
                  </a:lnTo>
                  <a:lnTo>
                    <a:pt x="521895" y="274956"/>
                  </a:lnTo>
                  <a:lnTo>
                    <a:pt x="568303" y="209091"/>
                  </a:lnTo>
                  <a:lnTo>
                    <a:pt x="606822" y="175342"/>
                  </a:lnTo>
                  <a:lnTo>
                    <a:pt x="645293" y="149051"/>
                  </a:lnTo>
                  <a:lnTo>
                    <a:pt x="648240" y="148193"/>
                  </a:lnTo>
                  <a:lnTo>
                    <a:pt x="656414" y="148193"/>
                  </a:lnTo>
                  <a:lnTo>
                    <a:pt x="661452" y="150766"/>
                  </a:lnTo>
                  <a:lnTo>
                    <a:pt x="664398" y="155722"/>
                  </a:lnTo>
                  <a:lnTo>
                    <a:pt x="666767" y="161601"/>
                  </a:lnTo>
                  <a:lnTo>
                    <a:pt x="666596" y="167730"/>
                  </a:lnTo>
                  <a:lnTo>
                    <a:pt x="664091" y="173359"/>
                  </a:lnTo>
                  <a:lnTo>
                    <a:pt x="659456" y="177737"/>
                  </a:lnTo>
                  <a:lnTo>
                    <a:pt x="643585" y="188419"/>
                  </a:lnTo>
                  <a:lnTo>
                    <a:pt x="626236" y="200943"/>
                  </a:lnTo>
                  <a:lnTo>
                    <a:pt x="590735" y="231868"/>
                  </a:lnTo>
                  <a:lnTo>
                    <a:pt x="550849" y="288203"/>
                  </a:lnTo>
                  <a:lnTo>
                    <a:pt x="534275" y="341751"/>
                  </a:lnTo>
                  <a:lnTo>
                    <a:pt x="526830" y="369792"/>
                  </a:lnTo>
                  <a:lnTo>
                    <a:pt x="499536" y="428447"/>
                  </a:lnTo>
                  <a:lnTo>
                    <a:pt x="473538" y="459543"/>
                  </a:lnTo>
                  <a:lnTo>
                    <a:pt x="438551" y="488003"/>
                  </a:lnTo>
                  <a:lnTo>
                    <a:pt x="399162" y="508242"/>
                  </a:lnTo>
                  <a:lnTo>
                    <a:pt x="356422" y="520334"/>
                  </a:lnTo>
                  <a:lnTo>
                    <a:pt x="311383" y="524348"/>
                  </a:lnTo>
                  <a:close/>
                </a:path>
              </a:pathLst>
            </a:custGeom>
            <a:solidFill>
              <a:srgbClr val="8B6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1342" y="9572729"/>
              <a:ext cx="235723" cy="23777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6018" y="9846911"/>
              <a:ext cx="112217" cy="1135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48519" y="9846816"/>
              <a:ext cx="83988" cy="8586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064918" y="8966992"/>
              <a:ext cx="902335" cy="711200"/>
            </a:xfrm>
            <a:custGeom>
              <a:avLst/>
              <a:gdLst/>
              <a:ahLst/>
              <a:cxnLst/>
              <a:rect l="l" t="t" r="r" b="b"/>
              <a:pathLst>
                <a:path w="902334" h="711200">
                  <a:moveTo>
                    <a:pt x="879818" y="24129"/>
                  </a:moveTo>
                  <a:lnTo>
                    <a:pt x="770759" y="24129"/>
                  </a:lnTo>
                  <a:lnTo>
                    <a:pt x="781595" y="16509"/>
                  </a:lnTo>
                  <a:lnTo>
                    <a:pt x="791221" y="8889"/>
                  </a:lnTo>
                  <a:lnTo>
                    <a:pt x="801935" y="3809"/>
                  </a:lnTo>
                  <a:lnTo>
                    <a:pt x="813433" y="0"/>
                  </a:lnTo>
                  <a:lnTo>
                    <a:pt x="825413" y="0"/>
                  </a:lnTo>
                  <a:lnTo>
                    <a:pt x="839586" y="1269"/>
                  </a:lnTo>
                  <a:lnTo>
                    <a:pt x="853536" y="5079"/>
                  </a:lnTo>
                  <a:lnTo>
                    <a:pt x="866755" y="12699"/>
                  </a:lnTo>
                  <a:lnTo>
                    <a:pt x="878736" y="22859"/>
                  </a:lnTo>
                  <a:lnTo>
                    <a:pt x="879818" y="24129"/>
                  </a:lnTo>
                  <a:close/>
                </a:path>
                <a:path w="902334" h="711200">
                  <a:moveTo>
                    <a:pt x="779314" y="57149"/>
                  </a:moveTo>
                  <a:lnTo>
                    <a:pt x="720573" y="57149"/>
                  </a:lnTo>
                  <a:lnTo>
                    <a:pt x="743290" y="41909"/>
                  </a:lnTo>
                  <a:lnTo>
                    <a:pt x="730458" y="27939"/>
                  </a:lnTo>
                  <a:lnTo>
                    <a:pt x="726929" y="22859"/>
                  </a:lnTo>
                  <a:lnTo>
                    <a:pt x="725753" y="17779"/>
                  </a:lnTo>
                  <a:lnTo>
                    <a:pt x="726929" y="11429"/>
                  </a:lnTo>
                  <a:lnTo>
                    <a:pt x="730458" y="5079"/>
                  </a:lnTo>
                  <a:lnTo>
                    <a:pt x="733499" y="2539"/>
                  </a:lnTo>
                  <a:lnTo>
                    <a:pt x="737492" y="1269"/>
                  </a:lnTo>
                  <a:lnTo>
                    <a:pt x="745666" y="1269"/>
                  </a:lnTo>
                  <a:lnTo>
                    <a:pt x="749753" y="2539"/>
                  </a:lnTo>
                  <a:lnTo>
                    <a:pt x="752890" y="5079"/>
                  </a:lnTo>
                  <a:lnTo>
                    <a:pt x="770759" y="24129"/>
                  </a:lnTo>
                  <a:lnTo>
                    <a:pt x="879818" y="24129"/>
                  </a:lnTo>
                  <a:lnTo>
                    <a:pt x="886314" y="31749"/>
                  </a:lnTo>
                  <a:lnTo>
                    <a:pt x="816953" y="31749"/>
                  </a:lnTo>
                  <a:lnTo>
                    <a:pt x="808779" y="34289"/>
                  </a:lnTo>
                  <a:lnTo>
                    <a:pt x="802791" y="40639"/>
                  </a:lnTo>
                  <a:lnTo>
                    <a:pt x="802126" y="41909"/>
                  </a:lnTo>
                  <a:lnTo>
                    <a:pt x="801175" y="41909"/>
                  </a:lnTo>
                  <a:lnTo>
                    <a:pt x="800510" y="43179"/>
                  </a:lnTo>
                  <a:lnTo>
                    <a:pt x="779314" y="57149"/>
                  </a:lnTo>
                  <a:close/>
                </a:path>
                <a:path w="902334" h="711200">
                  <a:moveTo>
                    <a:pt x="796042" y="184149"/>
                  </a:moveTo>
                  <a:lnTo>
                    <a:pt x="787868" y="184149"/>
                  </a:lnTo>
                  <a:lnTo>
                    <a:pt x="783781" y="182879"/>
                  </a:lnTo>
                  <a:lnTo>
                    <a:pt x="780739" y="179069"/>
                  </a:lnTo>
                  <a:lnTo>
                    <a:pt x="777206" y="173989"/>
                  </a:lnTo>
                  <a:lnTo>
                    <a:pt x="775999" y="167639"/>
                  </a:lnTo>
                  <a:lnTo>
                    <a:pt x="777090" y="161289"/>
                  </a:lnTo>
                  <a:lnTo>
                    <a:pt x="780454" y="156209"/>
                  </a:lnTo>
                  <a:lnTo>
                    <a:pt x="822656" y="113029"/>
                  </a:lnTo>
                  <a:lnTo>
                    <a:pt x="825793" y="109219"/>
                  </a:lnTo>
                  <a:lnTo>
                    <a:pt x="829880" y="107949"/>
                  </a:lnTo>
                  <a:lnTo>
                    <a:pt x="847654" y="107949"/>
                  </a:lnTo>
                  <a:lnTo>
                    <a:pt x="855544" y="105409"/>
                  </a:lnTo>
                  <a:lnTo>
                    <a:pt x="861342" y="99059"/>
                  </a:lnTo>
                  <a:lnTo>
                    <a:pt x="866950" y="92709"/>
                  </a:lnTo>
                  <a:lnTo>
                    <a:pt x="869896" y="85089"/>
                  </a:lnTo>
                  <a:lnTo>
                    <a:pt x="869896" y="76199"/>
                  </a:lnTo>
                  <a:lnTo>
                    <a:pt x="849459" y="39369"/>
                  </a:lnTo>
                  <a:lnTo>
                    <a:pt x="825413" y="31749"/>
                  </a:lnTo>
                  <a:lnTo>
                    <a:pt x="886314" y="31749"/>
                  </a:lnTo>
                  <a:lnTo>
                    <a:pt x="888480" y="34289"/>
                  </a:lnTo>
                  <a:lnTo>
                    <a:pt x="895738" y="48259"/>
                  </a:lnTo>
                  <a:lnTo>
                    <a:pt x="900269" y="62229"/>
                  </a:lnTo>
                  <a:lnTo>
                    <a:pt x="901833" y="76199"/>
                  </a:lnTo>
                  <a:lnTo>
                    <a:pt x="900622" y="88899"/>
                  </a:lnTo>
                  <a:lnTo>
                    <a:pt x="874399" y="129539"/>
                  </a:lnTo>
                  <a:lnTo>
                    <a:pt x="840716" y="139699"/>
                  </a:lnTo>
                  <a:lnTo>
                    <a:pt x="803076" y="179069"/>
                  </a:lnTo>
                  <a:lnTo>
                    <a:pt x="800129" y="182879"/>
                  </a:lnTo>
                  <a:lnTo>
                    <a:pt x="796042" y="184149"/>
                  </a:lnTo>
                  <a:close/>
                </a:path>
                <a:path w="902334" h="711200">
                  <a:moveTo>
                    <a:pt x="729214" y="90169"/>
                  </a:moveTo>
                  <a:lnTo>
                    <a:pt x="670671" y="90169"/>
                  </a:lnTo>
                  <a:lnTo>
                    <a:pt x="693388" y="74929"/>
                  </a:lnTo>
                  <a:lnTo>
                    <a:pt x="679606" y="60959"/>
                  </a:lnTo>
                  <a:lnTo>
                    <a:pt x="676198" y="55879"/>
                  </a:lnTo>
                  <a:lnTo>
                    <a:pt x="675008" y="49529"/>
                  </a:lnTo>
                  <a:lnTo>
                    <a:pt x="676118" y="43179"/>
                  </a:lnTo>
                  <a:lnTo>
                    <a:pt x="679606" y="38099"/>
                  </a:lnTo>
                  <a:lnTo>
                    <a:pt x="682743" y="35559"/>
                  </a:lnTo>
                  <a:lnTo>
                    <a:pt x="686830" y="33019"/>
                  </a:lnTo>
                  <a:lnTo>
                    <a:pt x="695004" y="33019"/>
                  </a:lnTo>
                  <a:lnTo>
                    <a:pt x="699091" y="35559"/>
                  </a:lnTo>
                  <a:lnTo>
                    <a:pt x="702038" y="38099"/>
                  </a:lnTo>
                  <a:lnTo>
                    <a:pt x="720573" y="57149"/>
                  </a:lnTo>
                  <a:lnTo>
                    <a:pt x="779314" y="57149"/>
                  </a:lnTo>
                  <a:lnTo>
                    <a:pt x="729214" y="90169"/>
                  </a:lnTo>
                  <a:close/>
                </a:path>
                <a:path w="902334" h="711200">
                  <a:moveTo>
                    <a:pt x="405328" y="443229"/>
                  </a:moveTo>
                  <a:lnTo>
                    <a:pt x="336856" y="443229"/>
                  </a:lnTo>
                  <a:lnTo>
                    <a:pt x="604707" y="173989"/>
                  </a:lnTo>
                  <a:lnTo>
                    <a:pt x="604422" y="173989"/>
                  </a:lnTo>
                  <a:lnTo>
                    <a:pt x="598434" y="167639"/>
                  </a:lnTo>
                  <a:lnTo>
                    <a:pt x="595487" y="158749"/>
                  </a:lnTo>
                  <a:lnTo>
                    <a:pt x="596533" y="149859"/>
                  </a:lnTo>
                  <a:lnTo>
                    <a:pt x="597103" y="142239"/>
                  </a:lnTo>
                  <a:lnTo>
                    <a:pt x="601380" y="135889"/>
                  </a:lnTo>
                  <a:lnTo>
                    <a:pt x="607653" y="132079"/>
                  </a:lnTo>
                  <a:lnTo>
                    <a:pt x="643677" y="107949"/>
                  </a:lnTo>
                  <a:lnTo>
                    <a:pt x="629135" y="93979"/>
                  </a:lnTo>
                  <a:lnTo>
                    <a:pt x="625553" y="87629"/>
                  </a:lnTo>
                  <a:lnTo>
                    <a:pt x="624359" y="82549"/>
                  </a:lnTo>
                  <a:lnTo>
                    <a:pt x="625553" y="76199"/>
                  </a:lnTo>
                  <a:lnTo>
                    <a:pt x="629135" y="71119"/>
                  </a:lnTo>
                  <a:lnTo>
                    <a:pt x="632271" y="67309"/>
                  </a:lnTo>
                  <a:lnTo>
                    <a:pt x="636168" y="66039"/>
                  </a:lnTo>
                  <a:lnTo>
                    <a:pt x="644343" y="66039"/>
                  </a:lnTo>
                  <a:lnTo>
                    <a:pt x="648335" y="67309"/>
                  </a:lnTo>
                  <a:lnTo>
                    <a:pt x="651471" y="71119"/>
                  </a:lnTo>
                  <a:lnTo>
                    <a:pt x="670671" y="90169"/>
                  </a:lnTo>
                  <a:lnTo>
                    <a:pt x="729214" y="90169"/>
                  </a:lnTo>
                  <a:lnTo>
                    <a:pt x="630941" y="154939"/>
                  </a:lnTo>
                  <a:lnTo>
                    <a:pt x="672455" y="196849"/>
                  </a:lnTo>
                  <a:lnTo>
                    <a:pt x="627044" y="196849"/>
                  </a:lnTo>
                  <a:lnTo>
                    <a:pt x="583131" y="241299"/>
                  </a:lnTo>
                  <a:lnTo>
                    <a:pt x="606014" y="264159"/>
                  </a:lnTo>
                  <a:lnTo>
                    <a:pt x="560604" y="264159"/>
                  </a:lnTo>
                  <a:lnTo>
                    <a:pt x="520018" y="304799"/>
                  </a:lnTo>
                  <a:lnTo>
                    <a:pt x="541579" y="326389"/>
                  </a:lnTo>
                  <a:lnTo>
                    <a:pt x="497586" y="326389"/>
                  </a:lnTo>
                  <a:lnTo>
                    <a:pt x="456904" y="368299"/>
                  </a:lnTo>
                  <a:lnTo>
                    <a:pt x="479788" y="391159"/>
                  </a:lnTo>
                  <a:lnTo>
                    <a:pt x="434568" y="391159"/>
                  </a:lnTo>
                  <a:lnTo>
                    <a:pt x="393886" y="431799"/>
                  </a:lnTo>
                  <a:lnTo>
                    <a:pt x="405328" y="443229"/>
                  </a:lnTo>
                  <a:close/>
                </a:path>
                <a:path w="902334" h="711200">
                  <a:moveTo>
                    <a:pt x="669016" y="281939"/>
                  </a:moveTo>
                  <a:lnTo>
                    <a:pt x="623812" y="281939"/>
                  </a:lnTo>
                  <a:lnTo>
                    <a:pt x="667725" y="237489"/>
                  </a:lnTo>
                  <a:lnTo>
                    <a:pt x="627044" y="196849"/>
                  </a:lnTo>
                  <a:lnTo>
                    <a:pt x="672455" y="196849"/>
                  </a:lnTo>
                  <a:lnTo>
                    <a:pt x="695099" y="219709"/>
                  </a:lnTo>
                  <a:lnTo>
                    <a:pt x="701658" y="222249"/>
                  </a:lnTo>
                  <a:lnTo>
                    <a:pt x="759038" y="222249"/>
                  </a:lnTo>
                  <a:lnTo>
                    <a:pt x="758820" y="223519"/>
                  </a:lnTo>
                  <a:lnTo>
                    <a:pt x="729198" y="250189"/>
                  </a:lnTo>
                  <a:lnTo>
                    <a:pt x="719884" y="253999"/>
                  </a:lnTo>
                  <a:lnTo>
                    <a:pt x="696810" y="253999"/>
                  </a:lnTo>
                  <a:lnTo>
                    <a:pt x="669016" y="281939"/>
                  </a:lnTo>
                  <a:close/>
                </a:path>
                <a:path w="902334" h="711200">
                  <a:moveTo>
                    <a:pt x="759038" y="222249"/>
                  </a:moveTo>
                  <a:lnTo>
                    <a:pt x="712874" y="222249"/>
                  </a:lnTo>
                  <a:lnTo>
                    <a:pt x="717911" y="220979"/>
                  </a:lnTo>
                  <a:lnTo>
                    <a:pt x="721808" y="217169"/>
                  </a:lnTo>
                  <a:lnTo>
                    <a:pt x="722093" y="217169"/>
                  </a:lnTo>
                  <a:lnTo>
                    <a:pt x="732739" y="205739"/>
                  </a:lnTo>
                  <a:lnTo>
                    <a:pt x="735781" y="203199"/>
                  </a:lnTo>
                  <a:lnTo>
                    <a:pt x="739963" y="200659"/>
                  </a:lnTo>
                  <a:lnTo>
                    <a:pt x="748137" y="200659"/>
                  </a:lnTo>
                  <a:lnTo>
                    <a:pt x="752129" y="201929"/>
                  </a:lnTo>
                  <a:lnTo>
                    <a:pt x="755171" y="205739"/>
                  </a:lnTo>
                  <a:lnTo>
                    <a:pt x="758704" y="210819"/>
                  </a:lnTo>
                  <a:lnTo>
                    <a:pt x="759911" y="217169"/>
                  </a:lnTo>
                  <a:lnTo>
                    <a:pt x="759038" y="222249"/>
                  </a:lnTo>
                  <a:close/>
                </a:path>
                <a:path w="902334" h="711200">
                  <a:moveTo>
                    <a:pt x="18819" y="546099"/>
                  </a:moveTo>
                  <a:lnTo>
                    <a:pt x="10170" y="546099"/>
                  </a:lnTo>
                  <a:lnTo>
                    <a:pt x="3897" y="541019"/>
                  </a:lnTo>
                  <a:lnTo>
                    <a:pt x="1996" y="533399"/>
                  </a:lnTo>
                  <a:lnTo>
                    <a:pt x="0" y="524509"/>
                  </a:lnTo>
                  <a:lnTo>
                    <a:pt x="4942" y="515619"/>
                  </a:lnTo>
                  <a:lnTo>
                    <a:pt x="13497" y="514349"/>
                  </a:lnTo>
                  <a:lnTo>
                    <a:pt x="35042" y="507999"/>
                  </a:lnTo>
                  <a:lnTo>
                    <a:pt x="81411" y="482599"/>
                  </a:lnTo>
                  <a:lnTo>
                    <a:pt x="114104" y="452119"/>
                  </a:lnTo>
                  <a:lnTo>
                    <a:pt x="161771" y="363219"/>
                  </a:lnTo>
                  <a:lnTo>
                    <a:pt x="188239" y="320039"/>
                  </a:lnTo>
                  <a:lnTo>
                    <a:pt x="221057" y="280669"/>
                  </a:lnTo>
                  <a:lnTo>
                    <a:pt x="261873" y="248919"/>
                  </a:lnTo>
                  <a:lnTo>
                    <a:pt x="312333" y="229869"/>
                  </a:lnTo>
                  <a:lnTo>
                    <a:pt x="315565" y="229869"/>
                  </a:lnTo>
                  <a:lnTo>
                    <a:pt x="318417" y="228599"/>
                  </a:lnTo>
                  <a:lnTo>
                    <a:pt x="331153" y="228599"/>
                  </a:lnTo>
                  <a:lnTo>
                    <a:pt x="337522" y="233679"/>
                  </a:lnTo>
                  <a:lnTo>
                    <a:pt x="341419" y="237489"/>
                  </a:lnTo>
                  <a:lnTo>
                    <a:pt x="349284" y="250189"/>
                  </a:lnTo>
                  <a:lnTo>
                    <a:pt x="350496" y="261619"/>
                  </a:lnTo>
                  <a:lnTo>
                    <a:pt x="318607" y="261619"/>
                  </a:lnTo>
                  <a:lnTo>
                    <a:pt x="275967" y="278129"/>
                  </a:lnTo>
                  <a:lnTo>
                    <a:pt x="240781" y="306069"/>
                  </a:lnTo>
                  <a:lnTo>
                    <a:pt x="211860" y="342899"/>
                  </a:lnTo>
                  <a:lnTo>
                    <a:pt x="188013" y="382269"/>
                  </a:lnTo>
                  <a:lnTo>
                    <a:pt x="168048" y="420369"/>
                  </a:lnTo>
                  <a:lnTo>
                    <a:pt x="157802" y="439419"/>
                  </a:lnTo>
                  <a:lnTo>
                    <a:pt x="138735" y="472439"/>
                  </a:lnTo>
                  <a:lnTo>
                    <a:pt x="99619" y="509269"/>
                  </a:lnTo>
                  <a:lnTo>
                    <a:pt x="45658" y="537209"/>
                  </a:lnTo>
                  <a:lnTo>
                    <a:pt x="21386" y="544829"/>
                  </a:lnTo>
                  <a:lnTo>
                    <a:pt x="20150" y="544829"/>
                  </a:lnTo>
                  <a:lnTo>
                    <a:pt x="18819" y="546099"/>
                  </a:lnTo>
                  <a:close/>
                </a:path>
                <a:path w="902334" h="711200">
                  <a:moveTo>
                    <a:pt x="709927" y="255269"/>
                  </a:moveTo>
                  <a:lnTo>
                    <a:pt x="704699" y="255269"/>
                  </a:lnTo>
                  <a:lnTo>
                    <a:pt x="700707" y="253999"/>
                  </a:lnTo>
                  <a:lnTo>
                    <a:pt x="719884" y="253999"/>
                  </a:lnTo>
                  <a:lnTo>
                    <a:pt x="709927" y="255269"/>
                  </a:lnTo>
                  <a:close/>
                </a:path>
                <a:path w="902334" h="711200">
                  <a:moveTo>
                    <a:pt x="315939" y="510539"/>
                  </a:moveTo>
                  <a:lnTo>
                    <a:pt x="270607" y="510539"/>
                  </a:lnTo>
                  <a:lnTo>
                    <a:pt x="310623" y="469899"/>
                  </a:lnTo>
                  <a:lnTo>
                    <a:pt x="302894" y="430529"/>
                  </a:lnTo>
                  <a:lnTo>
                    <a:pt x="302615" y="389889"/>
                  </a:lnTo>
                  <a:lnTo>
                    <a:pt x="306933" y="350519"/>
                  </a:lnTo>
                  <a:lnTo>
                    <a:pt x="315610" y="299719"/>
                  </a:lnTo>
                  <a:lnTo>
                    <a:pt x="317989" y="284479"/>
                  </a:lnTo>
                  <a:lnTo>
                    <a:pt x="319441" y="270509"/>
                  </a:lnTo>
                  <a:lnTo>
                    <a:pt x="319272" y="261619"/>
                  </a:lnTo>
                  <a:lnTo>
                    <a:pt x="350496" y="261619"/>
                  </a:lnTo>
                  <a:lnTo>
                    <a:pt x="351304" y="269239"/>
                  </a:lnTo>
                  <a:lnTo>
                    <a:pt x="349118" y="292099"/>
                  </a:lnTo>
                  <a:lnTo>
                    <a:pt x="344365" y="320039"/>
                  </a:lnTo>
                  <a:lnTo>
                    <a:pt x="339276" y="350519"/>
                  </a:lnTo>
                  <a:lnTo>
                    <a:pt x="335300" y="380999"/>
                  </a:lnTo>
                  <a:lnTo>
                    <a:pt x="333980" y="412749"/>
                  </a:lnTo>
                  <a:lnTo>
                    <a:pt x="336856" y="443229"/>
                  </a:lnTo>
                  <a:lnTo>
                    <a:pt x="405328" y="443229"/>
                  </a:lnTo>
                  <a:lnTo>
                    <a:pt x="416770" y="454659"/>
                  </a:lnTo>
                  <a:lnTo>
                    <a:pt x="371454" y="454659"/>
                  </a:lnTo>
                  <a:lnTo>
                    <a:pt x="315939" y="510539"/>
                  </a:lnTo>
                  <a:close/>
                </a:path>
                <a:path w="902334" h="711200">
                  <a:moveTo>
                    <a:pt x="605849" y="345439"/>
                  </a:moveTo>
                  <a:lnTo>
                    <a:pt x="560604" y="345439"/>
                  </a:lnTo>
                  <a:lnTo>
                    <a:pt x="600905" y="304799"/>
                  </a:lnTo>
                  <a:lnTo>
                    <a:pt x="560604" y="264159"/>
                  </a:lnTo>
                  <a:lnTo>
                    <a:pt x="606014" y="264159"/>
                  </a:lnTo>
                  <a:lnTo>
                    <a:pt x="623812" y="281939"/>
                  </a:lnTo>
                  <a:lnTo>
                    <a:pt x="669016" y="281939"/>
                  </a:lnTo>
                  <a:lnTo>
                    <a:pt x="605849" y="345439"/>
                  </a:lnTo>
                  <a:close/>
                </a:path>
                <a:path w="902334" h="711200">
                  <a:moveTo>
                    <a:pt x="542681" y="408939"/>
                  </a:moveTo>
                  <a:lnTo>
                    <a:pt x="497586" y="408939"/>
                  </a:lnTo>
                  <a:lnTo>
                    <a:pt x="537887" y="368299"/>
                  </a:lnTo>
                  <a:lnTo>
                    <a:pt x="497586" y="326389"/>
                  </a:lnTo>
                  <a:lnTo>
                    <a:pt x="541579" y="326389"/>
                  </a:lnTo>
                  <a:lnTo>
                    <a:pt x="560604" y="345439"/>
                  </a:lnTo>
                  <a:lnTo>
                    <a:pt x="605849" y="345439"/>
                  </a:lnTo>
                  <a:lnTo>
                    <a:pt x="542681" y="408939"/>
                  </a:lnTo>
                  <a:close/>
                </a:path>
                <a:path w="902334" h="711200">
                  <a:moveTo>
                    <a:pt x="479513" y="472439"/>
                  </a:moveTo>
                  <a:lnTo>
                    <a:pt x="434568" y="472439"/>
                  </a:lnTo>
                  <a:lnTo>
                    <a:pt x="474774" y="431799"/>
                  </a:lnTo>
                  <a:lnTo>
                    <a:pt x="434568" y="391159"/>
                  </a:lnTo>
                  <a:lnTo>
                    <a:pt x="479788" y="391159"/>
                  </a:lnTo>
                  <a:lnTo>
                    <a:pt x="497586" y="408939"/>
                  </a:lnTo>
                  <a:lnTo>
                    <a:pt x="542681" y="408939"/>
                  </a:lnTo>
                  <a:lnTo>
                    <a:pt x="479513" y="472439"/>
                  </a:lnTo>
                  <a:close/>
                </a:path>
                <a:path w="902334" h="711200">
                  <a:moveTo>
                    <a:pt x="378882" y="574039"/>
                  </a:moveTo>
                  <a:lnTo>
                    <a:pt x="333815" y="574039"/>
                  </a:lnTo>
                  <a:lnTo>
                    <a:pt x="411756" y="495299"/>
                  </a:lnTo>
                  <a:lnTo>
                    <a:pt x="371455" y="454659"/>
                  </a:lnTo>
                  <a:lnTo>
                    <a:pt x="416770" y="454659"/>
                  </a:lnTo>
                  <a:lnTo>
                    <a:pt x="434568" y="472439"/>
                  </a:lnTo>
                  <a:lnTo>
                    <a:pt x="479513" y="472439"/>
                  </a:lnTo>
                  <a:lnTo>
                    <a:pt x="415082" y="537209"/>
                  </a:lnTo>
                  <a:lnTo>
                    <a:pt x="438419" y="546099"/>
                  </a:lnTo>
                  <a:lnTo>
                    <a:pt x="461407" y="551179"/>
                  </a:lnTo>
                  <a:lnTo>
                    <a:pt x="483452" y="554989"/>
                  </a:lnTo>
                  <a:lnTo>
                    <a:pt x="525496" y="560069"/>
                  </a:lnTo>
                  <a:lnTo>
                    <a:pt x="531706" y="561339"/>
                  </a:lnTo>
                  <a:lnTo>
                    <a:pt x="391510" y="561339"/>
                  </a:lnTo>
                  <a:lnTo>
                    <a:pt x="378882" y="574039"/>
                  </a:lnTo>
                  <a:close/>
                </a:path>
                <a:path w="902334" h="711200">
                  <a:moveTo>
                    <a:pt x="324785" y="711199"/>
                  </a:moveTo>
                  <a:lnTo>
                    <a:pt x="316611" y="711199"/>
                  </a:lnTo>
                  <a:lnTo>
                    <a:pt x="312619" y="709929"/>
                  </a:lnTo>
                  <a:lnTo>
                    <a:pt x="309672" y="707389"/>
                  </a:lnTo>
                  <a:lnTo>
                    <a:pt x="158067" y="553719"/>
                  </a:lnTo>
                  <a:lnTo>
                    <a:pt x="156452" y="549909"/>
                  </a:lnTo>
                  <a:lnTo>
                    <a:pt x="156452" y="541019"/>
                  </a:lnTo>
                  <a:lnTo>
                    <a:pt x="158067" y="537209"/>
                  </a:lnTo>
                  <a:lnTo>
                    <a:pt x="161014" y="534669"/>
                  </a:lnTo>
                  <a:lnTo>
                    <a:pt x="216808" y="478789"/>
                  </a:lnTo>
                  <a:lnTo>
                    <a:pt x="219945" y="474979"/>
                  </a:lnTo>
                  <a:lnTo>
                    <a:pt x="224032" y="473709"/>
                  </a:lnTo>
                  <a:lnTo>
                    <a:pt x="232016" y="473709"/>
                  </a:lnTo>
                  <a:lnTo>
                    <a:pt x="236103" y="474979"/>
                  </a:lnTo>
                  <a:lnTo>
                    <a:pt x="239240" y="478789"/>
                  </a:lnTo>
                  <a:lnTo>
                    <a:pt x="270607" y="510539"/>
                  </a:lnTo>
                  <a:lnTo>
                    <a:pt x="315939" y="510539"/>
                  </a:lnTo>
                  <a:lnTo>
                    <a:pt x="313416" y="513079"/>
                  </a:lnTo>
                  <a:lnTo>
                    <a:pt x="228119" y="513079"/>
                  </a:lnTo>
                  <a:lnTo>
                    <a:pt x="194852" y="546099"/>
                  </a:lnTo>
                  <a:lnTo>
                    <a:pt x="320888" y="673099"/>
                  </a:lnTo>
                  <a:lnTo>
                    <a:pt x="365314" y="673099"/>
                  </a:lnTo>
                  <a:lnTo>
                    <a:pt x="332009" y="707389"/>
                  </a:lnTo>
                  <a:lnTo>
                    <a:pt x="328777" y="709929"/>
                  </a:lnTo>
                  <a:lnTo>
                    <a:pt x="324785" y="711199"/>
                  </a:lnTo>
                  <a:close/>
                </a:path>
                <a:path w="902334" h="711200">
                  <a:moveTo>
                    <a:pt x="228166" y="513127"/>
                  </a:moveTo>
                  <a:close/>
                </a:path>
                <a:path w="902334" h="711200">
                  <a:moveTo>
                    <a:pt x="365314" y="673099"/>
                  </a:moveTo>
                  <a:lnTo>
                    <a:pt x="320888" y="673099"/>
                  </a:lnTo>
                  <a:lnTo>
                    <a:pt x="353965" y="640079"/>
                  </a:lnTo>
                  <a:lnTo>
                    <a:pt x="228166" y="513127"/>
                  </a:lnTo>
                  <a:lnTo>
                    <a:pt x="313416" y="513079"/>
                  </a:lnTo>
                  <a:lnTo>
                    <a:pt x="293228" y="533399"/>
                  </a:lnTo>
                  <a:lnTo>
                    <a:pt x="333815" y="574039"/>
                  </a:lnTo>
                  <a:lnTo>
                    <a:pt x="378882" y="574039"/>
                  </a:lnTo>
                  <a:lnTo>
                    <a:pt x="356151" y="596899"/>
                  </a:lnTo>
                  <a:lnTo>
                    <a:pt x="387518" y="628649"/>
                  </a:lnTo>
                  <a:lnTo>
                    <a:pt x="390464" y="631189"/>
                  </a:lnTo>
                  <a:lnTo>
                    <a:pt x="392175" y="634999"/>
                  </a:lnTo>
                  <a:lnTo>
                    <a:pt x="392175" y="643889"/>
                  </a:lnTo>
                  <a:lnTo>
                    <a:pt x="390464" y="647699"/>
                  </a:lnTo>
                  <a:lnTo>
                    <a:pt x="387518" y="650239"/>
                  </a:lnTo>
                  <a:lnTo>
                    <a:pt x="365314" y="673099"/>
                  </a:lnTo>
                  <a:close/>
                </a:path>
                <a:path w="902334" h="711200">
                  <a:moveTo>
                    <a:pt x="527526" y="675639"/>
                  </a:moveTo>
                  <a:lnTo>
                    <a:pt x="519352" y="675639"/>
                  </a:lnTo>
                  <a:lnTo>
                    <a:pt x="514315" y="673099"/>
                  </a:lnTo>
                  <a:lnTo>
                    <a:pt x="511368" y="669289"/>
                  </a:lnTo>
                  <a:lnTo>
                    <a:pt x="508711" y="662939"/>
                  </a:lnTo>
                  <a:lnTo>
                    <a:pt x="508576" y="656589"/>
                  </a:lnTo>
                  <a:lnTo>
                    <a:pt x="510740" y="651509"/>
                  </a:lnTo>
                  <a:lnTo>
                    <a:pt x="514980" y="646429"/>
                  </a:lnTo>
                  <a:lnTo>
                    <a:pt x="525813" y="637539"/>
                  </a:lnTo>
                  <a:lnTo>
                    <a:pt x="533990" y="629919"/>
                  </a:lnTo>
                  <a:lnTo>
                    <a:pt x="539601" y="623569"/>
                  </a:lnTo>
                  <a:lnTo>
                    <a:pt x="542734" y="615949"/>
                  </a:lnTo>
                  <a:lnTo>
                    <a:pt x="546441" y="604519"/>
                  </a:lnTo>
                  <a:lnTo>
                    <a:pt x="544730" y="599439"/>
                  </a:lnTo>
                  <a:lnTo>
                    <a:pt x="544065" y="599439"/>
                  </a:lnTo>
                  <a:lnTo>
                    <a:pt x="538243" y="595629"/>
                  </a:lnTo>
                  <a:lnTo>
                    <a:pt x="527645" y="593089"/>
                  </a:lnTo>
                  <a:lnTo>
                    <a:pt x="514445" y="590549"/>
                  </a:lnTo>
                  <a:lnTo>
                    <a:pt x="500817" y="589279"/>
                  </a:lnTo>
                  <a:lnTo>
                    <a:pt x="476600" y="586739"/>
                  </a:lnTo>
                  <a:lnTo>
                    <a:pt x="449657" y="581659"/>
                  </a:lnTo>
                  <a:lnTo>
                    <a:pt x="420967" y="574039"/>
                  </a:lnTo>
                  <a:lnTo>
                    <a:pt x="391510" y="561339"/>
                  </a:lnTo>
                  <a:lnTo>
                    <a:pt x="531706" y="561339"/>
                  </a:lnTo>
                  <a:lnTo>
                    <a:pt x="570394" y="581659"/>
                  </a:lnTo>
                  <a:lnTo>
                    <a:pt x="576537" y="600709"/>
                  </a:lnTo>
                  <a:lnTo>
                    <a:pt x="576021" y="612139"/>
                  </a:lnTo>
                  <a:lnTo>
                    <a:pt x="556624" y="652779"/>
                  </a:lnTo>
                  <a:lnTo>
                    <a:pt x="530758" y="674369"/>
                  </a:lnTo>
                  <a:lnTo>
                    <a:pt x="527526" y="675639"/>
                  </a:lnTo>
                  <a:close/>
                </a:path>
              </a:pathLst>
            </a:custGeom>
            <a:solidFill>
              <a:srgbClr val="8B6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62552" y="251423"/>
            <a:ext cx="1085850" cy="600075"/>
            <a:chOff x="262552" y="251423"/>
            <a:chExt cx="1085850" cy="600075"/>
          </a:xfrm>
        </p:grpSpPr>
        <p:sp>
          <p:nvSpPr>
            <p:cNvPr id="13" name="object 13"/>
            <p:cNvSpPr/>
            <p:nvPr/>
          </p:nvSpPr>
          <p:spPr>
            <a:xfrm>
              <a:off x="262547" y="251433"/>
              <a:ext cx="1085850" cy="600075"/>
            </a:xfrm>
            <a:custGeom>
              <a:avLst/>
              <a:gdLst/>
              <a:ahLst/>
              <a:cxnLst/>
              <a:rect l="l" t="t" r="r" b="b"/>
              <a:pathLst>
                <a:path w="1085850" h="600075">
                  <a:moveTo>
                    <a:pt x="760590" y="69824"/>
                  </a:moveTo>
                  <a:lnTo>
                    <a:pt x="753275" y="62801"/>
                  </a:lnTo>
                  <a:lnTo>
                    <a:pt x="728560" y="62801"/>
                  </a:lnTo>
                  <a:lnTo>
                    <a:pt x="728560" y="94780"/>
                  </a:lnTo>
                  <a:lnTo>
                    <a:pt x="728560" y="148285"/>
                  </a:lnTo>
                  <a:lnTo>
                    <a:pt x="357670" y="148285"/>
                  </a:lnTo>
                  <a:lnTo>
                    <a:pt x="357670" y="94780"/>
                  </a:lnTo>
                  <a:lnTo>
                    <a:pt x="728560" y="94780"/>
                  </a:lnTo>
                  <a:lnTo>
                    <a:pt x="728560" y="62801"/>
                  </a:lnTo>
                  <a:lnTo>
                    <a:pt x="332955" y="62801"/>
                  </a:lnTo>
                  <a:lnTo>
                    <a:pt x="325640" y="69824"/>
                  </a:lnTo>
                  <a:lnTo>
                    <a:pt x="325640" y="172859"/>
                  </a:lnTo>
                  <a:lnTo>
                    <a:pt x="332955" y="180251"/>
                  </a:lnTo>
                  <a:lnTo>
                    <a:pt x="753275" y="180251"/>
                  </a:lnTo>
                  <a:lnTo>
                    <a:pt x="760590" y="172859"/>
                  </a:lnTo>
                  <a:lnTo>
                    <a:pt x="760590" y="148285"/>
                  </a:lnTo>
                  <a:lnTo>
                    <a:pt x="760590" y="94780"/>
                  </a:lnTo>
                  <a:lnTo>
                    <a:pt x="760590" y="69824"/>
                  </a:lnTo>
                  <a:close/>
                </a:path>
                <a:path w="1085850" h="600075">
                  <a:moveTo>
                    <a:pt x="1085748" y="7391"/>
                  </a:moveTo>
                  <a:lnTo>
                    <a:pt x="1078725" y="0"/>
                  </a:lnTo>
                  <a:lnTo>
                    <a:pt x="1009142" y="0"/>
                  </a:lnTo>
                  <a:lnTo>
                    <a:pt x="1002207" y="7391"/>
                  </a:lnTo>
                  <a:lnTo>
                    <a:pt x="1002207" y="25044"/>
                  </a:lnTo>
                  <a:lnTo>
                    <a:pt x="1009243" y="31965"/>
                  </a:lnTo>
                  <a:lnTo>
                    <a:pt x="1054100" y="31965"/>
                  </a:lnTo>
                  <a:lnTo>
                    <a:pt x="1054100" y="212128"/>
                  </a:lnTo>
                  <a:lnTo>
                    <a:pt x="32029" y="212128"/>
                  </a:lnTo>
                  <a:lnTo>
                    <a:pt x="32029" y="31965"/>
                  </a:lnTo>
                  <a:lnTo>
                    <a:pt x="959053" y="31965"/>
                  </a:lnTo>
                  <a:lnTo>
                    <a:pt x="966279" y="25044"/>
                  </a:lnTo>
                  <a:lnTo>
                    <a:pt x="966279" y="7391"/>
                  </a:lnTo>
                  <a:lnTo>
                    <a:pt x="959053" y="0"/>
                  </a:lnTo>
                  <a:lnTo>
                    <a:pt x="16256" y="0"/>
                  </a:lnTo>
                  <a:lnTo>
                    <a:pt x="7315" y="0"/>
                  </a:lnTo>
                  <a:lnTo>
                    <a:pt x="0" y="7391"/>
                  </a:lnTo>
                  <a:lnTo>
                    <a:pt x="0" y="308902"/>
                  </a:lnTo>
                  <a:lnTo>
                    <a:pt x="7315" y="315823"/>
                  </a:lnTo>
                  <a:lnTo>
                    <a:pt x="24803" y="315823"/>
                  </a:lnTo>
                  <a:lnTo>
                    <a:pt x="32029" y="308902"/>
                  </a:lnTo>
                  <a:lnTo>
                    <a:pt x="32029" y="245059"/>
                  </a:lnTo>
                  <a:lnTo>
                    <a:pt x="1054100" y="245059"/>
                  </a:lnTo>
                  <a:lnTo>
                    <a:pt x="1054100" y="487362"/>
                  </a:lnTo>
                  <a:lnTo>
                    <a:pt x="1061326" y="494766"/>
                  </a:lnTo>
                  <a:lnTo>
                    <a:pt x="1078814" y="494766"/>
                  </a:lnTo>
                  <a:lnTo>
                    <a:pt x="1085748" y="487362"/>
                  </a:lnTo>
                  <a:lnTo>
                    <a:pt x="1085748" y="7391"/>
                  </a:lnTo>
                  <a:close/>
                </a:path>
                <a:path w="1085850" h="600075">
                  <a:moveTo>
                    <a:pt x="1085850" y="538873"/>
                  </a:moveTo>
                  <a:lnTo>
                    <a:pt x="1078814" y="531571"/>
                  </a:lnTo>
                  <a:lnTo>
                    <a:pt x="1061415" y="531571"/>
                  </a:lnTo>
                  <a:lnTo>
                    <a:pt x="1054201" y="538873"/>
                  </a:lnTo>
                  <a:lnTo>
                    <a:pt x="1054201" y="567817"/>
                  </a:lnTo>
                  <a:lnTo>
                    <a:pt x="1022451" y="567817"/>
                  </a:lnTo>
                  <a:lnTo>
                    <a:pt x="1022451" y="326745"/>
                  </a:lnTo>
                  <a:lnTo>
                    <a:pt x="1022451" y="301879"/>
                  </a:lnTo>
                  <a:lnTo>
                    <a:pt x="1015225" y="294487"/>
                  </a:lnTo>
                  <a:lnTo>
                    <a:pt x="990320" y="294487"/>
                  </a:lnTo>
                  <a:lnTo>
                    <a:pt x="990320" y="326745"/>
                  </a:lnTo>
                  <a:lnTo>
                    <a:pt x="990320" y="567715"/>
                  </a:lnTo>
                  <a:lnTo>
                    <a:pt x="929678" y="567715"/>
                  </a:lnTo>
                  <a:lnTo>
                    <a:pt x="929678" y="476072"/>
                  </a:lnTo>
                  <a:lnTo>
                    <a:pt x="950214" y="476072"/>
                  </a:lnTo>
                  <a:lnTo>
                    <a:pt x="957440" y="469150"/>
                  </a:lnTo>
                  <a:lnTo>
                    <a:pt x="957440" y="444195"/>
                  </a:lnTo>
                  <a:lnTo>
                    <a:pt x="957440" y="326745"/>
                  </a:lnTo>
                  <a:lnTo>
                    <a:pt x="990320" y="326745"/>
                  </a:lnTo>
                  <a:lnTo>
                    <a:pt x="990320" y="294487"/>
                  </a:lnTo>
                  <a:lnTo>
                    <a:pt x="925398" y="294487"/>
                  </a:lnTo>
                  <a:lnTo>
                    <a:pt x="925398" y="326745"/>
                  </a:lnTo>
                  <a:lnTo>
                    <a:pt x="925398" y="444195"/>
                  </a:lnTo>
                  <a:lnTo>
                    <a:pt x="902208" y="444195"/>
                  </a:lnTo>
                  <a:lnTo>
                    <a:pt x="902208" y="326745"/>
                  </a:lnTo>
                  <a:lnTo>
                    <a:pt x="925398" y="326745"/>
                  </a:lnTo>
                  <a:lnTo>
                    <a:pt x="925398" y="294487"/>
                  </a:lnTo>
                  <a:lnTo>
                    <a:pt x="897839" y="294487"/>
                  </a:lnTo>
                  <a:lnTo>
                    <a:pt x="897839" y="476072"/>
                  </a:lnTo>
                  <a:lnTo>
                    <a:pt x="897839" y="567817"/>
                  </a:lnTo>
                  <a:lnTo>
                    <a:pt x="836815" y="567817"/>
                  </a:lnTo>
                  <a:lnTo>
                    <a:pt x="836815" y="476072"/>
                  </a:lnTo>
                  <a:lnTo>
                    <a:pt x="857250" y="476072"/>
                  </a:lnTo>
                  <a:lnTo>
                    <a:pt x="864577" y="469150"/>
                  </a:lnTo>
                  <a:lnTo>
                    <a:pt x="864577" y="444195"/>
                  </a:lnTo>
                  <a:lnTo>
                    <a:pt x="864577" y="326745"/>
                  </a:lnTo>
                  <a:lnTo>
                    <a:pt x="870178" y="326745"/>
                  </a:lnTo>
                  <a:lnTo>
                    <a:pt x="870178" y="469150"/>
                  </a:lnTo>
                  <a:lnTo>
                    <a:pt x="877404" y="476072"/>
                  </a:lnTo>
                  <a:lnTo>
                    <a:pt x="897839" y="476072"/>
                  </a:lnTo>
                  <a:lnTo>
                    <a:pt x="897839" y="294487"/>
                  </a:lnTo>
                  <a:lnTo>
                    <a:pt x="832916" y="294487"/>
                  </a:lnTo>
                  <a:lnTo>
                    <a:pt x="832916" y="326745"/>
                  </a:lnTo>
                  <a:lnTo>
                    <a:pt x="832916" y="444195"/>
                  </a:lnTo>
                  <a:lnTo>
                    <a:pt x="809447" y="444195"/>
                  </a:lnTo>
                  <a:lnTo>
                    <a:pt x="809447" y="326745"/>
                  </a:lnTo>
                  <a:lnTo>
                    <a:pt x="832916" y="326745"/>
                  </a:lnTo>
                  <a:lnTo>
                    <a:pt x="832916" y="294487"/>
                  </a:lnTo>
                  <a:lnTo>
                    <a:pt x="805167" y="294487"/>
                  </a:lnTo>
                  <a:lnTo>
                    <a:pt x="805167" y="476072"/>
                  </a:lnTo>
                  <a:lnTo>
                    <a:pt x="805167" y="567817"/>
                  </a:lnTo>
                  <a:lnTo>
                    <a:pt x="744334" y="567817"/>
                  </a:lnTo>
                  <a:lnTo>
                    <a:pt x="744334" y="326745"/>
                  </a:lnTo>
                  <a:lnTo>
                    <a:pt x="777697" y="326745"/>
                  </a:lnTo>
                  <a:lnTo>
                    <a:pt x="777697" y="468769"/>
                  </a:lnTo>
                  <a:lnTo>
                    <a:pt x="784733" y="476072"/>
                  </a:lnTo>
                  <a:lnTo>
                    <a:pt x="805167" y="476072"/>
                  </a:lnTo>
                  <a:lnTo>
                    <a:pt x="805167" y="294487"/>
                  </a:lnTo>
                  <a:lnTo>
                    <a:pt x="712685" y="294487"/>
                  </a:lnTo>
                  <a:lnTo>
                    <a:pt x="712685" y="326745"/>
                  </a:lnTo>
                  <a:lnTo>
                    <a:pt x="712685" y="567715"/>
                  </a:lnTo>
                  <a:lnTo>
                    <a:pt x="651560" y="567715"/>
                  </a:lnTo>
                  <a:lnTo>
                    <a:pt x="651560" y="476072"/>
                  </a:lnTo>
                  <a:lnTo>
                    <a:pt x="673328" y="476072"/>
                  </a:lnTo>
                  <a:lnTo>
                    <a:pt x="680173" y="469150"/>
                  </a:lnTo>
                  <a:lnTo>
                    <a:pt x="680173" y="444195"/>
                  </a:lnTo>
                  <a:lnTo>
                    <a:pt x="680173" y="326745"/>
                  </a:lnTo>
                  <a:lnTo>
                    <a:pt x="712685" y="326745"/>
                  </a:lnTo>
                  <a:lnTo>
                    <a:pt x="712685" y="294487"/>
                  </a:lnTo>
                  <a:lnTo>
                    <a:pt x="648716" y="294487"/>
                  </a:lnTo>
                  <a:lnTo>
                    <a:pt x="648716" y="326745"/>
                  </a:lnTo>
                  <a:lnTo>
                    <a:pt x="648716" y="444195"/>
                  </a:lnTo>
                  <a:lnTo>
                    <a:pt x="625144" y="444195"/>
                  </a:lnTo>
                  <a:lnTo>
                    <a:pt x="625144" y="326745"/>
                  </a:lnTo>
                  <a:lnTo>
                    <a:pt x="648716" y="326745"/>
                  </a:lnTo>
                  <a:lnTo>
                    <a:pt x="648716" y="294487"/>
                  </a:lnTo>
                  <a:lnTo>
                    <a:pt x="619912" y="294487"/>
                  </a:lnTo>
                  <a:lnTo>
                    <a:pt x="619912" y="476072"/>
                  </a:lnTo>
                  <a:lnTo>
                    <a:pt x="619912" y="567817"/>
                  </a:lnTo>
                  <a:lnTo>
                    <a:pt x="559079" y="567817"/>
                  </a:lnTo>
                  <a:lnTo>
                    <a:pt x="559079" y="476072"/>
                  </a:lnTo>
                  <a:lnTo>
                    <a:pt x="579234" y="476072"/>
                  </a:lnTo>
                  <a:lnTo>
                    <a:pt x="586549" y="469150"/>
                  </a:lnTo>
                  <a:lnTo>
                    <a:pt x="586549" y="444195"/>
                  </a:lnTo>
                  <a:lnTo>
                    <a:pt x="586549" y="326745"/>
                  </a:lnTo>
                  <a:lnTo>
                    <a:pt x="593496" y="326745"/>
                  </a:lnTo>
                  <a:lnTo>
                    <a:pt x="593496" y="469150"/>
                  </a:lnTo>
                  <a:lnTo>
                    <a:pt x="600430" y="476072"/>
                  </a:lnTo>
                  <a:lnTo>
                    <a:pt x="619912" y="476072"/>
                  </a:lnTo>
                  <a:lnTo>
                    <a:pt x="619912" y="294487"/>
                  </a:lnTo>
                  <a:lnTo>
                    <a:pt x="554901" y="294487"/>
                  </a:lnTo>
                  <a:lnTo>
                    <a:pt x="554901" y="326745"/>
                  </a:lnTo>
                  <a:lnTo>
                    <a:pt x="554901" y="444195"/>
                  </a:lnTo>
                  <a:lnTo>
                    <a:pt x="531329" y="444195"/>
                  </a:lnTo>
                  <a:lnTo>
                    <a:pt x="531329" y="326745"/>
                  </a:lnTo>
                  <a:lnTo>
                    <a:pt x="554901" y="326745"/>
                  </a:lnTo>
                  <a:lnTo>
                    <a:pt x="554901" y="294487"/>
                  </a:lnTo>
                  <a:lnTo>
                    <a:pt x="527151" y="294487"/>
                  </a:lnTo>
                  <a:lnTo>
                    <a:pt x="527151" y="476072"/>
                  </a:lnTo>
                  <a:lnTo>
                    <a:pt x="527151" y="567817"/>
                  </a:lnTo>
                  <a:lnTo>
                    <a:pt x="466318" y="567817"/>
                  </a:lnTo>
                  <a:lnTo>
                    <a:pt x="466318" y="476072"/>
                  </a:lnTo>
                  <a:lnTo>
                    <a:pt x="486079" y="476072"/>
                  </a:lnTo>
                  <a:lnTo>
                    <a:pt x="493306" y="469150"/>
                  </a:lnTo>
                  <a:lnTo>
                    <a:pt x="493306" y="444195"/>
                  </a:lnTo>
                  <a:lnTo>
                    <a:pt x="493306" y="326745"/>
                  </a:lnTo>
                  <a:lnTo>
                    <a:pt x="499681" y="326745"/>
                  </a:lnTo>
                  <a:lnTo>
                    <a:pt x="499681" y="469150"/>
                  </a:lnTo>
                  <a:lnTo>
                    <a:pt x="506704" y="476072"/>
                  </a:lnTo>
                  <a:lnTo>
                    <a:pt x="527151" y="476072"/>
                  </a:lnTo>
                  <a:lnTo>
                    <a:pt x="527151" y="294487"/>
                  </a:lnTo>
                  <a:lnTo>
                    <a:pt x="461365" y="294487"/>
                  </a:lnTo>
                  <a:lnTo>
                    <a:pt x="461365" y="326745"/>
                  </a:lnTo>
                  <a:lnTo>
                    <a:pt x="461365" y="444195"/>
                  </a:lnTo>
                  <a:lnTo>
                    <a:pt x="438277" y="444195"/>
                  </a:lnTo>
                  <a:lnTo>
                    <a:pt x="438277" y="326745"/>
                  </a:lnTo>
                  <a:lnTo>
                    <a:pt x="461365" y="326745"/>
                  </a:lnTo>
                  <a:lnTo>
                    <a:pt x="461365" y="294487"/>
                  </a:lnTo>
                  <a:lnTo>
                    <a:pt x="434568" y="294487"/>
                  </a:lnTo>
                  <a:lnTo>
                    <a:pt x="434568" y="476072"/>
                  </a:lnTo>
                  <a:lnTo>
                    <a:pt x="434568" y="567817"/>
                  </a:lnTo>
                  <a:lnTo>
                    <a:pt x="373545" y="567817"/>
                  </a:lnTo>
                  <a:lnTo>
                    <a:pt x="373545" y="326745"/>
                  </a:lnTo>
                  <a:lnTo>
                    <a:pt x="406615" y="326745"/>
                  </a:lnTo>
                  <a:lnTo>
                    <a:pt x="406615" y="468769"/>
                  </a:lnTo>
                  <a:lnTo>
                    <a:pt x="413562" y="476072"/>
                  </a:lnTo>
                  <a:lnTo>
                    <a:pt x="434568" y="476072"/>
                  </a:lnTo>
                  <a:lnTo>
                    <a:pt x="434568" y="294487"/>
                  </a:lnTo>
                  <a:lnTo>
                    <a:pt x="341896" y="294487"/>
                  </a:lnTo>
                  <a:lnTo>
                    <a:pt x="341896" y="326745"/>
                  </a:lnTo>
                  <a:lnTo>
                    <a:pt x="341896" y="567715"/>
                  </a:lnTo>
                  <a:lnTo>
                    <a:pt x="281063" y="567715"/>
                  </a:lnTo>
                  <a:lnTo>
                    <a:pt x="281063" y="476072"/>
                  </a:lnTo>
                  <a:lnTo>
                    <a:pt x="301586" y="476072"/>
                  </a:lnTo>
                  <a:lnTo>
                    <a:pt x="308533" y="469150"/>
                  </a:lnTo>
                  <a:lnTo>
                    <a:pt x="308533" y="444195"/>
                  </a:lnTo>
                  <a:lnTo>
                    <a:pt x="308533" y="326745"/>
                  </a:lnTo>
                  <a:lnTo>
                    <a:pt x="341896" y="326745"/>
                  </a:lnTo>
                  <a:lnTo>
                    <a:pt x="341896" y="294487"/>
                  </a:lnTo>
                  <a:lnTo>
                    <a:pt x="276783" y="294487"/>
                  </a:lnTo>
                  <a:lnTo>
                    <a:pt x="276783" y="326745"/>
                  </a:lnTo>
                  <a:lnTo>
                    <a:pt x="276783" y="444195"/>
                  </a:lnTo>
                  <a:lnTo>
                    <a:pt x="253301" y="444195"/>
                  </a:lnTo>
                  <a:lnTo>
                    <a:pt x="253301" y="326745"/>
                  </a:lnTo>
                  <a:lnTo>
                    <a:pt x="276783" y="326745"/>
                  </a:lnTo>
                  <a:lnTo>
                    <a:pt x="276783" y="294487"/>
                  </a:lnTo>
                  <a:lnTo>
                    <a:pt x="249034" y="294487"/>
                  </a:lnTo>
                  <a:lnTo>
                    <a:pt x="249034" y="476072"/>
                  </a:lnTo>
                  <a:lnTo>
                    <a:pt x="249034" y="567817"/>
                  </a:lnTo>
                  <a:lnTo>
                    <a:pt x="188201" y="567817"/>
                  </a:lnTo>
                  <a:lnTo>
                    <a:pt x="188201" y="476072"/>
                  </a:lnTo>
                  <a:lnTo>
                    <a:pt x="208724" y="476072"/>
                  </a:lnTo>
                  <a:lnTo>
                    <a:pt x="215569" y="469150"/>
                  </a:lnTo>
                  <a:lnTo>
                    <a:pt x="215569" y="444195"/>
                  </a:lnTo>
                  <a:lnTo>
                    <a:pt x="215569" y="326745"/>
                  </a:lnTo>
                  <a:lnTo>
                    <a:pt x="221653" y="326745"/>
                  </a:lnTo>
                  <a:lnTo>
                    <a:pt x="221653" y="469150"/>
                  </a:lnTo>
                  <a:lnTo>
                    <a:pt x="228688" y="476072"/>
                  </a:lnTo>
                  <a:lnTo>
                    <a:pt x="249034" y="476072"/>
                  </a:lnTo>
                  <a:lnTo>
                    <a:pt x="249034" y="294487"/>
                  </a:lnTo>
                  <a:lnTo>
                    <a:pt x="184010" y="294487"/>
                  </a:lnTo>
                  <a:lnTo>
                    <a:pt x="184010" y="326745"/>
                  </a:lnTo>
                  <a:lnTo>
                    <a:pt x="184010" y="444195"/>
                  </a:lnTo>
                  <a:lnTo>
                    <a:pt x="160820" y="444195"/>
                  </a:lnTo>
                  <a:lnTo>
                    <a:pt x="160820" y="326745"/>
                  </a:lnTo>
                  <a:lnTo>
                    <a:pt x="184010" y="326745"/>
                  </a:lnTo>
                  <a:lnTo>
                    <a:pt x="184010" y="294487"/>
                  </a:lnTo>
                  <a:lnTo>
                    <a:pt x="156540" y="294487"/>
                  </a:lnTo>
                  <a:lnTo>
                    <a:pt x="156540" y="476072"/>
                  </a:lnTo>
                  <a:lnTo>
                    <a:pt x="156540" y="567817"/>
                  </a:lnTo>
                  <a:lnTo>
                    <a:pt x="95529" y="567817"/>
                  </a:lnTo>
                  <a:lnTo>
                    <a:pt x="95529" y="326745"/>
                  </a:lnTo>
                  <a:lnTo>
                    <a:pt x="128892" y="326745"/>
                  </a:lnTo>
                  <a:lnTo>
                    <a:pt x="128892" y="468769"/>
                  </a:lnTo>
                  <a:lnTo>
                    <a:pt x="136105" y="476072"/>
                  </a:lnTo>
                  <a:lnTo>
                    <a:pt x="156540" y="476072"/>
                  </a:lnTo>
                  <a:lnTo>
                    <a:pt x="156540" y="294487"/>
                  </a:lnTo>
                  <a:lnTo>
                    <a:pt x="71005" y="294487"/>
                  </a:lnTo>
                  <a:lnTo>
                    <a:pt x="63779" y="301879"/>
                  </a:lnTo>
                  <a:lnTo>
                    <a:pt x="63779" y="567817"/>
                  </a:lnTo>
                  <a:lnTo>
                    <a:pt x="32029" y="567817"/>
                  </a:lnTo>
                  <a:lnTo>
                    <a:pt x="32029" y="359371"/>
                  </a:lnTo>
                  <a:lnTo>
                    <a:pt x="24803" y="352450"/>
                  </a:lnTo>
                  <a:lnTo>
                    <a:pt x="7315" y="352450"/>
                  </a:lnTo>
                  <a:lnTo>
                    <a:pt x="0" y="359371"/>
                  </a:lnTo>
                  <a:lnTo>
                    <a:pt x="0" y="592759"/>
                  </a:lnTo>
                  <a:lnTo>
                    <a:pt x="7315" y="600075"/>
                  </a:lnTo>
                  <a:lnTo>
                    <a:pt x="1078915" y="600075"/>
                  </a:lnTo>
                  <a:lnTo>
                    <a:pt x="1085761" y="592759"/>
                  </a:lnTo>
                  <a:lnTo>
                    <a:pt x="1085850" y="567817"/>
                  </a:lnTo>
                  <a:lnTo>
                    <a:pt x="1085850" y="538873"/>
                  </a:lnTo>
                  <a:close/>
                </a:path>
              </a:pathLst>
            </a:custGeom>
            <a:solidFill>
              <a:srgbClr val="8B6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3107" y="314229"/>
              <a:ext cx="95335" cy="11745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2891" y="314229"/>
              <a:ext cx="95430" cy="11745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68808" y="328281"/>
              <a:ext cx="873760" cy="88265"/>
            </a:xfrm>
            <a:custGeom>
              <a:avLst/>
              <a:gdLst/>
              <a:ahLst/>
              <a:cxnLst/>
              <a:rect l="l" t="t" r="r" b="b"/>
              <a:pathLst>
                <a:path w="873760" h="88265">
                  <a:moveTo>
                    <a:pt x="70053" y="62801"/>
                  </a:moveTo>
                  <a:lnTo>
                    <a:pt x="63119" y="55499"/>
                  </a:lnTo>
                  <a:lnTo>
                    <a:pt x="16256" y="55499"/>
                  </a:lnTo>
                  <a:lnTo>
                    <a:pt x="7327" y="55499"/>
                  </a:lnTo>
                  <a:lnTo>
                    <a:pt x="0" y="62801"/>
                  </a:lnTo>
                  <a:lnTo>
                    <a:pt x="0" y="80441"/>
                  </a:lnTo>
                  <a:lnTo>
                    <a:pt x="7327" y="87757"/>
                  </a:lnTo>
                  <a:lnTo>
                    <a:pt x="63207" y="87757"/>
                  </a:lnTo>
                  <a:lnTo>
                    <a:pt x="70053" y="80352"/>
                  </a:lnTo>
                  <a:lnTo>
                    <a:pt x="70053" y="62801"/>
                  </a:lnTo>
                  <a:close/>
                </a:path>
                <a:path w="873760" h="88265">
                  <a:moveTo>
                    <a:pt x="70053" y="7391"/>
                  </a:moveTo>
                  <a:lnTo>
                    <a:pt x="63119" y="0"/>
                  </a:lnTo>
                  <a:lnTo>
                    <a:pt x="16256" y="0"/>
                  </a:lnTo>
                  <a:lnTo>
                    <a:pt x="7327" y="0"/>
                  </a:lnTo>
                  <a:lnTo>
                    <a:pt x="0" y="7391"/>
                  </a:lnTo>
                  <a:lnTo>
                    <a:pt x="0" y="25044"/>
                  </a:lnTo>
                  <a:lnTo>
                    <a:pt x="7327" y="32258"/>
                  </a:lnTo>
                  <a:lnTo>
                    <a:pt x="63207" y="32258"/>
                  </a:lnTo>
                  <a:lnTo>
                    <a:pt x="70053" y="24942"/>
                  </a:lnTo>
                  <a:lnTo>
                    <a:pt x="70053" y="7391"/>
                  </a:lnTo>
                  <a:close/>
                </a:path>
                <a:path w="873760" h="88265">
                  <a:moveTo>
                    <a:pt x="873226" y="62801"/>
                  </a:moveTo>
                  <a:lnTo>
                    <a:pt x="866190" y="55499"/>
                  </a:lnTo>
                  <a:lnTo>
                    <a:pt x="819327" y="55499"/>
                  </a:lnTo>
                  <a:lnTo>
                    <a:pt x="810399" y="55499"/>
                  </a:lnTo>
                  <a:lnTo>
                    <a:pt x="803173" y="62801"/>
                  </a:lnTo>
                  <a:lnTo>
                    <a:pt x="803173" y="80441"/>
                  </a:lnTo>
                  <a:lnTo>
                    <a:pt x="810399" y="87757"/>
                  </a:lnTo>
                  <a:lnTo>
                    <a:pt x="866292" y="87757"/>
                  </a:lnTo>
                  <a:lnTo>
                    <a:pt x="873226" y="80352"/>
                  </a:lnTo>
                  <a:lnTo>
                    <a:pt x="873226" y="62801"/>
                  </a:lnTo>
                  <a:close/>
                </a:path>
                <a:path w="873760" h="88265">
                  <a:moveTo>
                    <a:pt x="873226" y="7391"/>
                  </a:moveTo>
                  <a:lnTo>
                    <a:pt x="866190" y="0"/>
                  </a:lnTo>
                  <a:lnTo>
                    <a:pt x="819327" y="0"/>
                  </a:lnTo>
                  <a:lnTo>
                    <a:pt x="810399" y="0"/>
                  </a:lnTo>
                  <a:lnTo>
                    <a:pt x="803173" y="7391"/>
                  </a:lnTo>
                  <a:lnTo>
                    <a:pt x="803173" y="25044"/>
                  </a:lnTo>
                  <a:lnTo>
                    <a:pt x="810399" y="32258"/>
                  </a:lnTo>
                  <a:lnTo>
                    <a:pt x="866292" y="32258"/>
                  </a:lnTo>
                  <a:lnTo>
                    <a:pt x="873226" y="24942"/>
                  </a:lnTo>
                  <a:lnTo>
                    <a:pt x="873226" y="7391"/>
                  </a:lnTo>
                  <a:close/>
                </a:path>
              </a:pathLst>
            </a:custGeom>
            <a:solidFill>
              <a:srgbClr val="8B6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3" y="1369384"/>
            <a:ext cx="18288000" cy="7884795"/>
            <a:chOff x="53" y="1369384"/>
            <a:chExt cx="18288000" cy="788479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51371" y="3843701"/>
              <a:ext cx="6836628" cy="54101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" y="1369384"/>
              <a:ext cx="11449049" cy="692467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025347" y="719201"/>
            <a:ext cx="244602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3C2A18"/>
                </a:solidFill>
                <a:latin typeface="Arial"/>
                <a:cs typeface="Arial"/>
              </a:rPr>
              <a:t>Main</a:t>
            </a:r>
            <a:r>
              <a:rPr sz="3500" b="1" spc="-85" dirty="0">
                <a:solidFill>
                  <a:srgbClr val="3C2A18"/>
                </a:solidFill>
                <a:latin typeface="Arial"/>
                <a:cs typeface="Arial"/>
              </a:rPr>
              <a:t> </a:t>
            </a:r>
            <a:r>
              <a:rPr sz="3500" b="1" spc="-5" dirty="0">
                <a:solidFill>
                  <a:srgbClr val="3C2A18"/>
                </a:solidFill>
                <a:latin typeface="Arial"/>
                <a:cs typeface="Arial"/>
              </a:rPr>
              <a:t>Query</a:t>
            </a:r>
            <a:endParaRPr sz="3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128791" y="3272264"/>
            <a:ext cx="148145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3C2A18"/>
                </a:solidFill>
                <a:latin typeface="Arial"/>
                <a:cs typeface="Arial"/>
              </a:rPr>
              <a:t>Outpu</a:t>
            </a:r>
            <a:r>
              <a:rPr sz="3500" b="1" dirty="0">
                <a:solidFill>
                  <a:srgbClr val="3C2A18"/>
                </a:solidFill>
                <a:latin typeface="Arial"/>
                <a:cs typeface="Arial"/>
              </a:rPr>
              <a:t>t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22217" cy="1028697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1912" y="0"/>
              <a:ext cx="6626088" cy="102868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270035"/>
              <a:ext cx="18287999" cy="66960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9740" algn="l"/>
                <a:tab pos="7571740" algn="l"/>
                <a:tab pos="11066145" algn="l"/>
                <a:tab pos="12590780" algn="l"/>
              </a:tabLst>
            </a:pPr>
            <a:r>
              <a:rPr dirty="0"/>
              <a:t>Popular	Music	Genre	by	Country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02297" y="2704067"/>
            <a:ext cx="131000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3C2A18"/>
                </a:solidFill>
                <a:latin typeface="Arial"/>
                <a:cs typeface="Arial"/>
              </a:rPr>
              <a:t>Quer</a:t>
            </a:r>
            <a:r>
              <a:rPr sz="3500" b="1" dirty="0">
                <a:solidFill>
                  <a:srgbClr val="3C2A18"/>
                </a:solidFill>
                <a:latin typeface="Arial"/>
                <a:cs typeface="Arial"/>
              </a:rPr>
              <a:t>y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429189" cy="28701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6618410" y="6418503"/>
            <a:ext cx="1670050" cy="3390900"/>
          </a:xfrm>
          <a:custGeom>
            <a:avLst/>
            <a:gdLst/>
            <a:ahLst/>
            <a:cxnLst/>
            <a:rect l="l" t="t" r="r" b="b"/>
            <a:pathLst>
              <a:path w="1670050" h="3390900">
                <a:moveTo>
                  <a:pt x="1067962" y="2374899"/>
                </a:moveTo>
                <a:lnTo>
                  <a:pt x="1034205" y="2374899"/>
                </a:lnTo>
                <a:lnTo>
                  <a:pt x="1061772" y="2285999"/>
                </a:lnTo>
                <a:lnTo>
                  <a:pt x="1089435" y="2184399"/>
                </a:lnTo>
                <a:lnTo>
                  <a:pt x="1117196" y="2082799"/>
                </a:lnTo>
                <a:lnTo>
                  <a:pt x="1145060" y="1981199"/>
                </a:lnTo>
                <a:lnTo>
                  <a:pt x="1159032" y="1930399"/>
                </a:lnTo>
                <a:lnTo>
                  <a:pt x="1173031" y="1892299"/>
                </a:lnTo>
                <a:lnTo>
                  <a:pt x="1201113" y="1790699"/>
                </a:lnTo>
                <a:lnTo>
                  <a:pt x="1229308" y="1689099"/>
                </a:lnTo>
                <a:lnTo>
                  <a:pt x="1257621" y="1587499"/>
                </a:lnTo>
                <a:lnTo>
                  <a:pt x="1286056" y="1485899"/>
                </a:lnTo>
                <a:lnTo>
                  <a:pt x="1300320" y="1447799"/>
                </a:lnTo>
                <a:lnTo>
                  <a:pt x="1314616" y="1396999"/>
                </a:lnTo>
                <a:lnTo>
                  <a:pt x="1343305" y="1295399"/>
                </a:lnTo>
                <a:lnTo>
                  <a:pt x="1372128" y="1193799"/>
                </a:lnTo>
                <a:lnTo>
                  <a:pt x="1401087" y="1092199"/>
                </a:lnTo>
                <a:lnTo>
                  <a:pt x="1415619" y="1054099"/>
                </a:lnTo>
                <a:lnTo>
                  <a:pt x="1430187" y="1003299"/>
                </a:lnTo>
                <a:lnTo>
                  <a:pt x="1459431" y="901699"/>
                </a:lnTo>
                <a:lnTo>
                  <a:pt x="1488823" y="800099"/>
                </a:lnTo>
                <a:lnTo>
                  <a:pt x="1510241" y="711199"/>
                </a:lnTo>
                <a:lnTo>
                  <a:pt x="1531726" y="609599"/>
                </a:lnTo>
                <a:lnTo>
                  <a:pt x="1553294" y="507999"/>
                </a:lnTo>
                <a:lnTo>
                  <a:pt x="1564114" y="457199"/>
                </a:lnTo>
                <a:lnTo>
                  <a:pt x="1574960" y="406399"/>
                </a:lnTo>
                <a:lnTo>
                  <a:pt x="1585834" y="368299"/>
                </a:lnTo>
                <a:lnTo>
                  <a:pt x="1596738" y="317499"/>
                </a:lnTo>
                <a:lnTo>
                  <a:pt x="1607675" y="266699"/>
                </a:lnTo>
                <a:lnTo>
                  <a:pt x="1618645" y="215899"/>
                </a:lnTo>
                <a:lnTo>
                  <a:pt x="1629652" y="165099"/>
                </a:lnTo>
                <a:lnTo>
                  <a:pt x="1640696" y="114299"/>
                </a:lnTo>
                <a:lnTo>
                  <a:pt x="1651780" y="76199"/>
                </a:lnTo>
                <a:lnTo>
                  <a:pt x="1662906" y="25399"/>
                </a:lnTo>
                <a:lnTo>
                  <a:pt x="1669587" y="0"/>
                </a:lnTo>
                <a:lnTo>
                  <a:pt x="1669587" y="152399"/>
                </a:lnTo>
                <a:lnTo>
                  <a:pt x="1663981" y="177799"/>
                </a:lnTo>
                <a:lnTo>
                  <a:pt x="1669587" y="177799"/>
                </a:lnTo>
                <a:lnTo>
                  <a:pt x="1669587" y="190499"/>
                </a:lnTo>
                <a:lnTo>
                  <a:pt x="1646456" y="190499"/>
                </a:lnTo>
                <a:lnTo>
                  <a:pt x="1634217" y="253999"/>
                </a:lnTo>
                <a:lnTo>
                  <a:pt x="1609167" y="355599"/>
                </a:lnTo>
                <a:lnTo>
                  <a:pt x="1596928" y="406399"/>
                </a:lnTo>
                <a:lnTo>
                  <a:pt x="1669587" y="406399"/>
                </a:lnTo>
                <a:lnTo>
                  <a:pt x="1669587" y="558799"/>
                </a:lnTo>
                <a:lnTo>
                  <a:pt x="1658362" y="558799"/>
                </a:lnTo>
                <a:lnTo>
                  <a:pt x="1646502" y="596899"/>
                </a:lnTo>
                <a:lnTo>
                  <a:pt x="1640734" y="622299"/>
                </a:lnTo>
                <a:lnTo>
                  <a:pt x="1635215" y="647699"/>
                </a:lnTo>
                <a:lnTo>
                  <a:pt x="1669587" y="647699"/>
                </a:lnTo>
                <a:lnTo>
                  <a:pt x="1669587" y="1308099"/>
                </a:lnTo>
                <a:lnTo>
                  <a:pt x="1574735" y="1308099"/>
                </a:lnTo>
                <a:lnTo>
                  <a:pt x="1573116" y="1320799"/>
                </a:lnTo>
                <a:lnTo>
                  <a:pt x="1571592" y="1320799"/>
                </a:lnTo>
                <a:lnTo>
                  <a:pt x="1569973" y="1333499"/>
                </a:lnTo>
                <a:lnTo>
                  <a:pt x="1587172" y="1346199"/>
                </a:lnTo>
                <a:lnTo>
                  <a:pt x="1604059" y="1358899"/>
                </a:lnTo>
                <a:lnTo>
                  <a:pt x="1620643" y="1371599"/>
                </a:lnTo>
                <a:lnTo>
                  <a:pt x="1636932" y="1384299"/>
                </a:lnTo>
                <a:lnTo>
                  <a:pt x="1669587" y="1384299"/>
                </a:lnTo>
                <a:lnTo>
                  <a:pt x="1669587" y="1396999"/>
                </a:lnTo>
                <a:lnTo>
                  <a:pt x="1550828" y="1396999"/>
                </a:lnTo>
                <a:lnTo>
                  <a:pt x="1549210" y="1409699"/>
                </a:lnTo>
                <a:lnTo>
                  <a:pt x="1547685" y="1409699"/>
                </a:lnTo>
                <a:lnTo>
                  <a:pt x="1590728" y="1447799"/>
                </a:lnTo>
                <a:lnTo>
                  <a:pt x="1334617" y="1447799"/>
                </a:lnTo>
                <a:lnTo>
                  <a:pt x="1307742" y="1549399"/>
                </a:lnTo>
                <a:lnTo>
                  <a:pt x="1294270" y="1587499"/>
                </a:lnTo>
                <a:lnTo>
                  <a:pt x="1267255" y="1689099"/>
                </a:lnTo>
                <a:lnTo>
                  <a:pt x="1240138" y="1790699"/>
                </a:lnTo>
                <a:lnTo>
                  <a:pt x="1226539" y="1828799"/>
                </a:lnTo>
                <a:lnTo>
                  <a:pt x="1199258" y="1930399"/>
                </a:lnTo>
                <a:lnTo>
                  <a:pt x="1171860" y="2031999"/>
                </a:lnTo>
                <a:lnTo>
                  <a:pt x="1158115" y="2070099"/>
                </a:lnTo>
                <a:lnTo>
                  <a:pt x="1130530" y="2171699"/>
                </a:lnTo>
                <a:lnTo>
                  <a:pt x="1116687" y="2209799"/>
                </a:lnTo>
                <a:lnTo>
                  <a:pt x="1088900" y="2311399"/>
                </a:lnTo>
                <a:lnTo>
                  <a:pt x="1074954" y="2349499"/>
                </a:lnTo>
                <a:lnTo>
                  <a:pt x="1067962" y="2374899"/>
                </a:lnTo>
                <a:close/>
              </a:path>
              <a:path w="1670050" h="3390900">
                <a:moveTo>
                  <a:pt x="1669587" y="177799"/>
                </a:moveTo>
                <a:lnTo>
                  <a:pt x="1663981" y="177799"/>
                </a:lnTo>
                <a:lnTo>
                  <a:pt x="1669587" y="165099"/>
                </a:lnTo>
                <a:lnTo>
                  <a:pt x="1669587" y="177799"/>
                </a:lnTo>
                <a:close/>
              </a:path>
              <a:path w="1670050" h="3390900">
                <a:moveTo>
                  <a:pt x="1669587" y="406399"/>
                </a:moveTo>
                <a:lnTo>
                  <a:pt x="1596928" y="406399"/>
                </a:lnTo>
                <a:lnTo>
                  <a:pt x="1600648" y="393699"/>
                </a:lnTo>
                <a:lnTo>
                  <a:pt x="1608446" y="368299"/>
                </a:lnTo>
                <a:lnTo>
                  <a:pt x="1612166" y="355599"/>
                </a:lnTo>
                <a:lnTo>
                  <a:pt x="1620644" y="317499"/>
                </a:lnTo>
                <a:lnTo>
                  <a:pt x="1637923" y="241299"/>
                </a:lnTo>
                <a:lnTo>
                  <a:pt x="1646456" y="190499"/>
                </a:lnTo>
                <a:lnTo>
                  <a:pt x="1669587" y="190499"/>
                </a:lnTo>
                <a:lnTo>
                  <a:pt x="1669587" y="406399"/>
                </a:lnTo>
                <a:close/>
              </a:path>
              <a:path w="1670050" h="3390900">
                <a:moveTo>
                  <a:pt x="1669587" y="647699"/>
                </a:moveTo>
                <a:lnTo>
                  <a:pt x="1635215" y="647699"/>
                </a:lnTo>
                <a:lnTo>
                  <a:pt x="1639883" y="634999"/>
                </a:lnTo>
                <a:lnTo>
                  <a:pt x="1648932" y="609599"/>
                </a:lnTo>
                <a:lnTo>
                  <a:pt x="1653599" y="584199"/>
                </a:lnTo>
                <a:lnTo>
                  <a:pt x="1655217" y="584199"/>
                </a:lnTo>
                <a:lnTo>
                  <a:pt x="1656742" y="571499"/>
                </a:lnTo>
                <a:lnTo>
                  <a:pt x="1659124" y="571499"/>
                </a:lnTo>
                <a:lnTo>
                  <a:pt x="1659124" y="558799"/>
                </a:lnTo>
                <a:lnTo>
                  <a:pt x="1669587" y="558799"/>
                </a:lnTo>
                <a:lnTo>
                  <a:pt x="1669587" y="647699"/>
                </a:lnTo>
                <a:close/>
              </a:path>
              <a:path w="1670050" h="3390900">
                <a:moveTo>
                  <a:pt x="1669587" y="1384299"/>
                </a:moveTo>
                <a:lnTo>
                  <a:pt x="1636932" y="1384299"/>
                </a:lnTo>
                <a:lnTo>
                  <a:pt x="1621374" y="1371599"/>
                </a:lnTo>
                <a:lnTo>
                  <a:pt x="1605833" y="1346199"/>
                </a:lnTo>
                <a:lnTo>
                  <a:pt x="1590293" y="1333499"/>
                </a:lnTo>
                <a:lnTo>
                  <a:pt x="1574735" y="1308099"/>
                </a:lnTo>
                <a:lnTo>
                  <a:pt x="1669587" y="1308099"/>
                </a:lnTo>
                <a:lnTo>
                  <a:pt x="1669587" y="1384299"/>
                </a:lnTo>
                <a:close/>
              </a:path>
              <a:path w="1670050" h="3390900">
                <a:moveTo>
                  <a:pt x="1669587" y="1523999"/>
                </a:moveTo>
                <a:lnTo>
                  <a:pt x="1657269" y="1511299"/>
                </a:lnTo>
                <a:lnTo>
                  <a:pt x="1621620" y="1473199"/>
                </a:lnTo>
                <a:lnTo>
                  <a:pt x="1586702" y="1435099"/>
                </a:lnTo>
                <a:lnTo>
                  <a:pt x="1552447" y="1396999"/>
                </a:lnTo>
                <a:lnTo>
                  <a:pt x="1669587" y="1396999"/>
                </a:lnTo>
                <a:lnTo>
                  <a:pt x="1669587" y="1523999"/>
                </a:lnTo>
                <a:close/>
              </a:path>
              <a:path w="1670050" h="3390900">
                <a:moveTo>
                  <a:pt x="1218671" y="2565399"/>
                </a:moveTo>
                <a:lnTo>
                  <a:pt x="939815" y="2565399"/>
                </a:lnTo>
                <a:lnTo>
                  <a:pt x="942930" y="2539999"/>
                </a:lnTo>
                <a:lnTo>
                  <a:pt x="946457" y="2514599"/>
                </a:lnTo>
                <a:lnTo>
                  <a:pt x="950449" y="2501899"/>
                </a:lnTo>
                <a:lnTo>
                  <a:pt x="954958" y="2476499"/>
                </a:lnTo>
                <a:lnTo>
                  <a:pt x="1120023" y="2476499"/>
                </a:lnTo>
                <a:lnTo>
                  <a:pt x="1129520" y="2425699"/>
                </a:lnTo>
                <a:lnTo>
                  <a:pt x="1139072" y="2374899"/>
                </a:lnTo>
                <a:lnTo>
                  <a:pt x="1148680" y="2324099"/>
                </a:lnTo>
                <a:lnTo>
                  <a:pt x="1158349" y="2285999"/>
                </a:lnTo>
                <a:lnTo>
                  <a:pt x="1168081" y="2235199"/>
                </a:lnTo>
                <a:lnTo>
                  <a:pt x="1177879" y="2184399"/>
                </a:lnTo>
                <a:lnTo>
                  <a:pt x="1187745" y="2133599"/>
                </a:lnTo>
                <a:lnTo>
                  <a:pt x="1197683" y="2082799"/>
                </a:lnTo>
                <a:lnTo>
                  <a:pt x="1207694" y="2031999"/>
                </a:lnTo>
                <a:lnTo>
                  <a:pt x="1217782" y="1981199"/>
                </a:lnTo>
                <a:lnTo>
                  <a:pt x="1227950" y="1930399"/>
                </a:lnTo>
                <a:lnTo>
                  <a:pt x="1238200" y="1892299"/>
                </a:lnTo>
                <a:lnTo>
                  <a:pt x="1248536" y="1841499"/>
                </a:lnTo>
                <a:lnTo>
                  <a:pt x="1258959" y="1790699"/>
                </a:lnTo>
                <a:lnTo>
                  <a:pt x="1269473" y="1739899"/>
                </a:lnTo>
                <a:lnTo>
                  <a:pt x="1280080" y="1689099"/>
                </a:lnTo>
                <a:lnTo>
                  <a:pt x="1290784" y="1638299"/>
                </a:lnTo>
                <a:lnTo>
                  <a:pt x="1301587" y="1587499"/>
                </a:lnTo>
                <a:lnTo>
                  <a:pt x="1312492" y="1549399"/>
                </a:lnTo>
                <a:lnTo>
                  <a:pt x="1323501" y="1498599"/>
                </a:lnTo>
                <a:lnTo>
                  <a:pt x="1334617" y="1447799"/>
                </a:lnTo>
                <a:lnTo>
                  <a:pt x="1590728" y="1447799"/>
                </a:lnTo>
                <a:lnTo>
                  <a:pt x="1632503" y="1485899"/>
                </a:lnTo>
                <a:lnTo>
                  <a:pt x="1669587" y="1523999"/>
                </a:lnTo>
                <a:lnTo>
                  <a:pt x="1669587" y="1701799"/>
                </a:lnTo>
                <a:lnTo>
                  <a:pt x="1469583" y="1701799"/>
                </a:lnTo>
                <a:lnTo>
                  <a:pt x="1456053" y="1752599"/>
                </a:lnTo>
                <a:lnTo>
                  <a:pt x="1442445" y="1803399"/>
                </a:lnTo>
                <a:lnTo>
                  <a:pt x="1428759" y="1841499"/>
                </a:lnTo>
                <a:lnTo>
                  <a:pt x="1414998" y="1892299"/>
                </a:lnTo>
                <a:lnTo>
                  <a:pt x="1401161" y="1943099"/>
                </a:lnTo>
                <a:lnTo>
                  <a:pt x="1387249" y="1993899"/>
                </a:lnTo>
                <a:lnTo>
                  <a:pt x="1373264" y="2044699"/>
                </a:lnTo>
                <a:lnTo>
                  <a:pt x="1359206" y="2082799"/>
                </a:lnTo>
                <a:lnTo>
                  <a:pt x="1345076" y="2133599"/>
                </a:lnTo>
                <a:lnTo>
                  <a:pt x="1330874" y="2184399"/>
                </a:lnTo>
                <a:lnTo>
                  <a:pt x="1316603" y="2235199"/>
                </a:lnTo>
                <a:lnTo>
                  <a:pt x="1302261" y="2285999"/>
                </a:lnTo>
                <a:lnTo>
                  <a:pt x="1287851" y="2324099"/>
                </a:lnTo>
                <a:lnTo>
                  <a:pt x="1273373" y="2374899"/>
                </a:lnTo>
                <a:lnTo>
                  <a:pt x="1257588" y="2425699"/>
                </a:lnTo>
                <a:lnTo>
                  <a:pt x="1242023" y="2476499"/>
                </a:lnTo>
                <a:lnTo>
                  <a:pt x="1226500" y="2539999"/>
                </a:lnTo>
                <a:lnTo>
                  <a:pt x="1218671" y="2565399"/>
                </a:lnTo>
                <a:close/>
              </a:path>
              <a:path w="1670050" h="3390900">
                <a:moveTo>
                  <a:pt x="1669587" y="1854199"/>
                </a:moveTo>
                <a:lnTo>
                  <a:pt x="1631076" y="1828799"/>
                </a:lnTo>
                <a:lnTo>
                  <a:pt x="1586796" y="1803399"/>
                </a:lnTo>
                <a:lnTo>
                  <a:pt x="1544258" y="1765299"/>
                </a:lnTo>
                <a:lnTo>
                  <a:pt x="1504755" y="1739899"/>
                </a:lnTo>
                <a:lnTo>
                  <a:pt x="1469583" y="1701799"/>
                </a:lnTo>
                <a:lnTo>
                  <a:pt x="1669587" y="1701799"/>
                </a:lnTo>
                <a:lnTo>
                  <a:pt x="1669587" y="1854199"/>
                </a:lnTo>
                <a:close/>
              </a:path>
              <a:path w="1670050" h="3390900">
                <a:moveTo>
                  <a:pt x="538311" y="3378199"/>
                </a:moveTo>
                <a:lnTo>
                  <a:pt x="298242" y="3378199"/>
                </a:lnTo>
                <a:lnTo>
                  <a:pt x="251270" y="3352799"/>
                </a:lnTo>
                <a:lnTo>
                  <a:pt x="207727" y="3340099"/>
                </a:lnTo>
                <a:lnTo>
                  <a:pt x="168023" y="3314699"/>
                </a:lnTo>
                <a:lnTo>
                  <a:pt x="131661" y="3289299"/>
                </a:lnTo>
                <a:lnTo>
                  <a:pt x="98431" y="3263899"/>
                </a:lnTo>
                <a:lnTo>
                  <a:pt x="68790" y="3238499"/>
                </a:lnTo>
                <a:lnTo>
                  <a:pt x="43195" y="3200399"/>
                </a:lnTo>
                <a:lnTo>
                  <a:pt x="22104" y="3149599"/>
                </a:lnTo>
                <a:lnTo>
                  <a:pt x="9171" y="3098799"/>
                </a:lnTo>
                <a:lnTo>
                  <a:pt x="1913" y="3060699"/>
                </a:lnTo>
                <a:lnTo>
                  <a:pt x="0" y="3009899"/>
                </a:lnTo>
                <a:lnTo>
                  <a:pt x="3101" y="2959099"/>
                </a:lnTo>
                <a:lnTo>
                  <a:pt x="10888" y="2908299"/>
                </a:lnTo>
                <a:lnTo>
                  <a:pt x="39201" y="2819399"/>
                </a:lnTo>
                <a:lnTo>
                  <a:pt x="59068" y="2768599"/>
                </a:lnTo>
                <a:lnTo>
                  <a:pt x="82303" y="2730499"/>
                </a:lnTo>
                <a:lnTo>
                  <a:pt x="108575" y="2692399"/>
                </a:lnTo>
                <a:lnTo>
                  <a:pt x="137557" y="2654299"/>
                </a:lnTo>
                <a:lnTo>
                  <a:pt x="168918" y="2616199"/>
                </a:lnTo>
                <a:lnTo>
                  <a:pt x="202328" y="2578099"/>
                </a:lnTo>
                <a:lnTo>
                  <a:pt x="272182" y="2527299"/>
                </a:lnTo>
                <a:lnTo>
                  <a:pt x="309908" y="2489199"/>
                </a:lnTo>
                <a:lnTo>
                  <a:pt x="350277" y="2463799"/>
                </a:lnTo>
                <a:lnTo>
                  <a:pt x="392932" y="2451099"/>
                </a:lnTo>
                <a:lnTo>
                  <a:pt x="437513" y="2425699"/>
                </a:lnTo>
                <a:lnTo>
                  <a:pt x="483662" y="2400299"/>
                </a:lnTo>
                <a:lnTo>
                  <a:pt x="531020" y="2374899"/>
                </a:lnTo>
                <a:lnTo>
                  <a:pt x="725368" y="2324099"/>
                </a:lnTo>
                <a:lnTo>
                  <a:pt x="912836" y="2324099"/>
                </a:lnTo>
                <a:lnTo>
                  <a:pt x="955967" y="2336799"/>
                </a:lnTo>
                <a:lnTo>
                  <a:pt x="996551" y="2362199"/>
                </a:lnTo>
                <a:lnTo>
                  <a:pt x="1034205" y="2374899"/>
                </a:lnTo>
                <a:lnTo>
                  <a:pt x="1067962" y="2374899"/>
                </a:lnTo>
                <a:lnTo>
                  <a:pt x="1060971" y="2400299"/>
                </a:lnTo>
                <a:lnTo>
                  <a:pt x="1077283" y="2412999"/>
                </a:lnTo>
                <a:lnTo>
                  <a:pt x="1092604" y="2438399"/>
                </a:lnTo>
                <a:lnTo>
                  <a:pt x="1106872" y="2451099"/>
                </a:lnTo>
                <a:lnTo>
                  <a:pt x="1113448" y="2463799"/>
                </a:lnTo>
                <a:lnTo>
                  <a:pt x="793037" y="2463799"/>
                </a:lnTo>
                <a:lnTo>
                  <a:pt x="795947" y="2476499"/>
                </a:lnTo>
                <a:lnTo>
                  <a:pt x="728460" y="2476499"/>
                </a:lnTo>
                <a:lnTo>
                  <a:pt x="726937" y="2489199"/>
                </a:lnTo>
                <a:lnTo>
                  <a:pt x="695027" y="2489199"/>
                </a:lnTo>
                <a:lnTo>
                  <a:pt x="689504" y="2501899"/>
                </a:lnTo>
                <a:lnTo>
                  <a:pt x="661501" y="2501899"/>
                </a:lnTo>
                <a:lnTo>
                  <a:pt x="653142" y="2514599"/>
                </a:lnTo>
                <a:lnTo>
                  <a:pt x="636388" y="2514599"/>
                </a:lnTo>
                <a:lnTo>
                  <a:pt x="627975" y="2527299"/>
                </a:lnTo>
                <a:lnTo>
                  <a:pt x="612428" y="2552699"/>
                </a:lnTo>
                <a:lnTo>
                  <a:pt x="567586" y="2552699"/>
                </a:lnTo>
                <a:lnTo>
                  <a:pt x="514022" y="2590799"/>
                </a:lnTo>
                <a:lnTo>
                  <a:pt x="496531" y="2603499"/>
                </a:lnTo>
                <a:lnTo>
                  <a:pt x="477364" y="2641599"/>
                </a:lnTo>
                <a:lnTo>
                  <a:pt x="458065" y="2692399"/>
                </a:lnTo>
                <a:lnTo>
                  <a:pt x="453174" y="2705099"/>
                </a:lnTo>
                <a:lnTo>
                  <a:pt x="349182" y="2705099"/>
                </a:lnTo>
                <a:lnTo>
                  <a:pt x="343467" y="2717799"/>
                </a:lnTo>
                <a:lnTo>
                  <a:pt x="340323" y="2717799"/>
                </a:lnTo>
                <a:lnTo>
                  <a:pt x="319311" y="2768599"/>
                </a:lnTo>
                <a:lnTo>
                  <a:pt x="297965" y="2806751"/>
                </a:lnTo>
                <a:lnTo>
                  <a:pt x="276344" y="2857499"/>
                </a:lnTo>
                <a:lnTo>
                  <a:pt x="254372" y="2895599"/>
                </a:lnTo>
                <a:lnTo>
                  <a:pt x="248795" y="2908299"/>
                </a:lnTo>
                <a:lnTo>
                  <a:pt x="203263" y="2908299"/>
                </a:lnTo>
                <a:lnTo>
                  <a:pt x="195904" y="2920999"/>
                </a:lnTo>
                <a:lnTo>
                  <a:pt x="188321" y="2933699"/>
                </a:lnTo>
                <a:lnTo>
                  <a:pt x="172880" y="2959099"/>
                </a:lnTo>
                <a:lnTo>
                  <a:pt x="168839" y="2971799"/>
                </a:lnTo>
                <a:lnTo>
                  <a:pt x="160971" y="2997199"/>
                </a:lnTo>
                <a:lnTo>
                  <a:pt x="156877" y="3009899"/>
                </a:lnTo>
                <a:lnTo>
                  <a:pt x="156877" y="3022599"/>
                </a:lnTo>
                <a:lnTo>
                  <a:pt x="194072" y="3022599"/>
                </a:lnTo>
                <a:lnTo>
                  <a:pt x="186403" y="3035299"/>
                </a:lnTo>
                <a:lnTo>
                  <a:pt x="180428" y="3047999"/>
                </a:lnTo>
                <a:lnTo>
                  <a:pt x="174604" y="3060699"/>
                </a:lnTo>
                <a:lnTo>
                  <a:pt x="169084" y="3086099"/>
                </a:lnTo>
                <a:lnTo>
                  <a:pt x="164020" y="3086099"/>
                </a:lnTo>
                <a:lnTo>
                  <a:pt x="164877" y="3098799"/>
                </a:lnTo>
                <a:lnTo>
                  <a:pt x="186244" y="3098799"/>
                </a:lnTo>
                <a:lnTo>
                  <a:pt x="173640" y="3124199"/>
                </a:lnTo>
                <a:lnTo>
                  <a:pt x="176021" y="3124199"/>
                </a:lnTo>
                <a:lnTo>
                  <a:pt x="177640" y="3136899"/>
                </a:lnTo>
                <a:lnTo>
                  <a:pt x="303678" y="3136899"/>
                </a:lnTo>
                <a:lnTo>
                  <a:pt x="286986" y="3162299"/>
                </a:lnTo>
                <a:lnTo>
                  <a:pt x="210407" y="3162299"/>
                </a:lnTo>
                <a:lnTo>
                  <a:pt x="208025" y="3174999"/>
                </a:lnTo>
                <a:lnTo>
                  <a:pt x="206406" y="3174999"/>
                </a:lnTo>
                <a:lnTo>
                  <a:pt x="208787" y="3187699"/>
                </a:lnTo>
                <a:lnTo>
                  <a:pt x="331545" y="3187699"/>
                </a:lnTo>
                <a:lnTo>
                  <a:pt x="311416" y="3213099"/>
                </a:lnTo>
                <a:lnTo>
                  <a:pt x="281366" y="3238499"/>
                </a:lnTo>
                <a:lnTo>
                  <a:pt x="379262" y="3238499"/>
                </a:lnTo>
                <a:lnTo>
                  <a:pt x="373185" y="3251199"/>
                </a:lnTo>
                <a:lnTo>
                  <a:pt x="833764" y="3251199"/>
                </a:lnTo>
                <a:lnTo>
                  <a:pt x="793642" y="3276599"/>
                </a:lnTo>
                <a:lnTo>
                  <a:pt x="752496" y="3289299"/>
                </a:lnTo>
                <a:lnTo>
                  <a:pt x="710523" y="3314699"/>
                </a:lnTo>
                <a:lnTo>
                  <a:pt x="667921" y="3327399"/>
                </a:lnTo>
                <a:lnTo>
                  <a:pt x="624886" y="3352799"/>
                </a:lnTo>
                <a:lnTo>
                  <a:pt x="538311" y="3378199"/>
                </a:lnTo>
                <a:close/>
              </a:path>
              <a:path w="1670050" h="3390900">
                <a:moveTo>
                  <a:pt x="1194872" y="2641599"/>
                </a:moveTo>
                <a:lnTo>
                  <a:pt x="815517" y="2641599"/>
                </a:lnTo>
                <a:lnTo>
                  <a:pt x="817041" y="2628899"/>
                </a:lnTo>
                <a:lnTo>
                  <a:pt x="832281" y="2628899"/>
                </a:lnTo>
                <a:lnTo>
                  <a:pt x="831654" y="2603499"/>
                </a:lnTo>
                <a:lnTo>
                  <a:pt x="831054" y="2578099"/>
                </a:lnTo>
                <a:lnTo>
                  <a:pt x="829900" y="2527299"/>
                </a:lnTo>
                <a:lnTo>
                  <a:pt x="803514" y="2527299"/>
                </a:lnTo>
                <a:lnTo>
                  <a:pt x="809592" y="2514599"/>
                </a:lnTo>
                <a:lnTo>
                  <a:pt x="815849" y="2514599"/>
                </a:lnTo>
                <a:lnTo>
                  <a:pt x="822105" y="2501899"/>
                </a:lnTo>
                <a:lnTo>
                  <a:pt x="828183" y="2501899"/>
                </a:lnTo>
                <a:lnTo>
                  <a:pt x="828064" y="2489199"/>
                </a:lnTo>
                <a:lnTo>
                  <a:pt x="827540" y="2476499"/>
                </a:lnTo>
                <a:lnTo>
                  <a:pt x="827421" y="2463799"/>
                </a:lnTo>
                <a:lnTo>
                  <a:pt x="1113448" y="2463799"/>
                </a:lnTo>
                <a:lnTo>
                  <a:pt x="1120023" y="2476499"/>
                </a:lnTo>
                <a:lnTo>
                  <a:pt x="875999" y="2476499"/>
                </a:lnTo>
                <a:lnTo>
                  <a:pt x="872855" y="2489199"/>
                </a:lnTo>
                <a:lnTo>
                  <a:pt x="869617" y="2489199"/>
                </a:lnTo>
                <a:lnTo>
                  <a:pt x="870364" y="2501901"/>
                </a:lnTo>
                <a:lnTo>
                  <a:pt x="872108" y="2539999"/>
                </a:lnTo>
                <a:lnTo>
                  <a:pt x="872855" y="2552699"/>
                </a:lnTo>
                <a:lnTo>
                  <a:pt x="938848" y="2552699"/>
                </a:lnTo>
                <a:lnTo>
                  <a:pt x="939815" y="2565399"/>
                </a:lnTo>
                <a:lnTo>
                  <a:pt x="1218671" y="2565399"/>
                </a:lnTo>
                <a:lnTo>
                  <a:pt x="1210842" y="2590799"/>
                </a:lnTo>
                <a:lnTo>
                  <a:pt x="1194872" y="2641599"/>
                </a:lnTo>
                <a:close/>
              </a:path>
              <a:path w="1670050" h="3390900">
                <a:moveTo>
                  <a:pt x="803514" y="2527299"/>
                </a:moveTo>
                <a:lnTo>
                  <a:pt x="702172" y="2527299"/>
                </a:lnTo>
                <a:lnTo>
                  <a:pt x="705410" y="2514599"/>
                </a:lnTo>
                <a:lnTo>
                  <a:pt x="706053" y="2501901"/>
                </a:lnTo>
                <a:lnTo>
                  <a:pt x="706172" y="2489199"/>
                </a:lnTo>
                <a:lnTo>
                  <a:pt x="730079" y="2489199"/>
                </a:lnTo>
                <a:lnTo>
                  <a:pt x="729317" y="2476499"/>
                </a:lnTo>
                <a:lnTo>
                  <a:pt x="795947" y="2476499"/>
                </a:lnTo>
                <a:lnTo>
                  <a:pt x="798597" y="2489199"/>
                </a:lnTo>
                <a:lnTo>
                  <a:pt x="801087" y="2501901"/>
                </a:lnTo>
                <a:lnTo>
                  <a:pt x="803514" y="2527299"/>
                </a:lnTo>
                <a:close/>
              </a:path>
              <a:path w="1670050" h="3390900">
                <a:moveTo>
                  <a:pt x="938848" y="2552699"/>
                </a:moveTo>
                <a:lnTo>
                  <a:pt x="872855" y="2552699"/>
                </a:lnTo>
                <a:lnTo>
                  <a:pt x="874146" y="2539999"/>
                </a:lnTo>
                <a:lnTo>
                  <a:pt x="875677" y="2514599"/>
                </a:lnTo>
                <a:lnTo>
                  <a:pt x="877369" y="2501899"/>
                </a:lnTo>
                <a:lnTo>
                  <a:pt x="879142" y="2476499"/>
                </a:lnTo>
                <a:lnTo>
                  <a:pt x="930956" y="2476499"/>
                </a:lnTo>
                <a:lnTo>
                  <a:pt x="933372" y="2489199"/>
                </a:lnTo>
                <a:lnTo>
                  <a:pt x="935707" y="2514599"/>
                </a:lnTo>
                <a:lnTo>
                  <a:pt x="937881" y="2539999"/>
                </a:lnTo>
                <a:lnTo>
                  <a:pt x="938848" y="2552699"/>
                </a:lnTo>
                <a:close/>
              </a:path>
              <a:path w="1670050" h="3390900">
                <a:moveTo>
                  <a:pt x="657050" y="2641599"/>
                </a:moveTo>
                <a:lnTo>
                  <a:pt x="609687" y="2641599"/>
                </a:lnTo>
                <a:lnTo>
                  <a:pt x="622844" y="2616199"/>
                </a:lnTo>
                <a:lnTo>
                  <a:pt x="636082" y="2603499"/>
                </a:lnTo>
                <a:lnTo>
                  <a:pt x="649481" y="2590799"/>
                </a:lnTo>
                <a:lnTo>
                  <a:pt x="663121" y="2565399"/>
                </a:lnTo>
                <a:lnTo>
                  <a:pt x="662666" y="2552699"/>
                </a:lnTo>
                <a:lnTo>
                  <a:pt x="662008" y="2527299"/>
                </a:lnTo>
                <a:lnTo>
                  <a:pt x="661502" y="2501899"/>
                </a:lnTo>
                <a:lnTo>
                  <a:pt x="691278" y="2501901"/>
                </a:lnTo>
                <a:lnTo>
                  <a:pt x="692980" y="2514599"/>
                </a:lnTo>
                <a:lnTo>
                  <a:pt x="694540" y="2527299"/>
                </a:lnTo>
                <a:lnTo>
                  <a:pt x="736461" y="2527299"/>
                </a:lnTo>
                <a:lnTo>
                  <a:pt x="734080" y="2539999"/>
                </a:lnTo>
                <a:lnTo>
                  <a:pt x="730079" y="2539999"/>
                </a:lnTo>
                <a:lnTo>
                  <a:pt x="730840" y="2552699"/>
                </a:lnTo>
                <a:lnTo>
                  <a:pt x="730974" y="2565399"/>
                </a:lnTo>
                <a:lnTo>
                  <a:pt x="731563" y="2578099"/>
                </a:lnTo>
                <a:lnTo>
                  <a:pt x="702172" y="2578099"/>
                </a:lnTo>
                <a:lnTo>
                  <a:pt x="702919" y="2590799"/>
                </a:lnTo>
                <a:lnTo>
                  <a:pt x="704663" y="2603499"/>
                </a:lnTo>
                <a:lnTo>
                  <a:pt x="813642" y="2603499"/>
                </a:lnTo>
                <a:lnTo>
                  <a:pt x="814481" y="2616199"/>
                </a:lnTo>
                <a:lnTo>
                  <a:pt x="746915" y="2616199"/>
                </a:lnTo>
                <a:lnTo>
                  <a:pt x="737343" y="2628899"/>
                </a:lnTo>
                <a:lnTo>
                  <a:pt x="665595" y="2628899"/>
                </a:lnTo>
                <a:lnTo>
                  <a:pt x="657050" y="2641599"/>
                </a:lnTo>
                <a:close/>
              </a:path>
              <a:path w="1670050" h="3390900">
                <a:moveTo>
                  <a:pt x="812802" y="2590799"/>
                </a:moveTo>
                <a:lnTo>
                  <a:pt x="731697" y="2590799"/>
                </a:lnTo>
                <a:lnTo>
                  <a:pt x="736555" y="2578099"/>
                </a:lnTo>
                <a:lnTo>
                  <a:pt x="746080" y="2578099"/>
                </a:lnTo>
                <a:lnTo>
                  <a:pt x="738936" y="2527299"/>
                </a:lnTo>
                <a:lnTo>
                  <a:pt x="829900" y="2527299"/>
                </a:lnTo>
                <a:lnTo>
                  <a:pt x="824527" y="2539999"/>
                </a:lnTo>
                <a:lnTo>
                  <a:pt x="819137" y="2539999"/>
                </a:lnTo>
                <a:lnTo>
                  <a:pt x="813746" y="2552699"/>
                </a:lnTo>
                <a:lnTo>
                  <a:pt x="808374" y="2552699"/>
                </a:lnTo>
                <a:lnTo>
                  <a:pt x="810695" y="2578099"/>
                </a:lnTo>
                <a:lnTo>
                  <a:pt x="812802" y="2590799"/>
                </a:lnTo>
                <a:close/>
              </a:path>
              <a:path w="1670050" h="3390900">
                <a:moveTo>
                  <a:pt x="560917" y="2882899"/>
                </a:moveTo>
                <a:lnTo>
                  <a:pt x="376900" y="2882899"/>
                </a:lnTo>
                <a:lnTo>
                  <a:pt x="382187" y="2870199"/>
                </a:lnTo>
                <a:lnTo>
                  <a:pt x="391282" y="2870199"/>
                </a:lnTo>
                <a:lnTo>
                  <a:pt x="415429" y="2819399"/>
                </a:lnTo>
                <a:lnTo>
                  <a:pt x="439938" y="2781299"/>
                </a:lnTo>
                <a:lnTo>
                  <a:pt x="464802" y="2730499"/>
                </a:lnTo>
                <a:lnTo>
                  <a:pt x="490008" y="2692399"/>
                </a:lnTo>
                <a:lnTo>
                  <a:pt x="515547" y="2641599"/>
                </a:lnTo>
                <a:lnTo>
                  <a:pt x="541410" y="2603499"/>
                </a:lnTo>
                <a:lnTo>
                  <a:pt x="567586" y="2552699"/>
                </a:lnTo>
                <a:lnTo>
                  <a:pt x="612428" y="2552699"/>
                </a:lnTo>
                <a:lnTo>
                  <a:pt x="604655" y="2565399"/>
                </a:lnTo>
                <a:lnTo>
                  <a:pt x="596828" y="2578099"/>
                </a:lnTo>
                <a:lnTo>
                  <a:pt x="599855" y="2590799"/>
                </a:lnTo>
                <a:lnTo>
                  <a:pt x="602972" y="2603499"/>
                </a:lnTo>
                <a:lnTo>
                  <a:pt x="585780" y="2603499"/>
                </a:lnTo>
                <a:lnTo>
                  <a:pt x="569140" y="2628899"/>
                </a:lnTo>
                <a:lnTo>
                  <a:pt x="552741" y="2666999"/>
                </a:lnTo>
                <a:lnTo>
                  <a:pt x="536502" y="2692399"/>
                </a:lnTo>
                <a:lnTo>
                  <a:pt x="520345" y="2730499"/>
                </a:lnTo>
                <a:lnTo>
                  <a:pt x="642410" y="2730499"/>
                </a:lnTo>
                <a:lnTo>
                  <a:pt x="634547" y="2743199"/>
                </a:lnTo>
                <a:lnTo>
                  <a:pt x="1176085" y="2743199"/>
                </a:lnTo>
                <a:lnTo>
                  <a:pt x="1174822" y="2755899"/>
                </a:lnTo>
                <a:lnTo>
                  <a:pt x="668504" y="2755899"/>
                </a:lnTo>
                <a:lnTo>
                  <a:pt x="660096" y="2768599"/>
                </a:lnTo>
                <a:lnTo>
                  <a:pt x="501063" y="2768599"/>
                </a:lnTo>
                <a:lnTo>
                  <a:pt x="494504" y="2781299"/>
                </a:lnTo>
                <a:lnTo>
                  <a:pt x="488531" y="2781299"/>
                </a:lnTo>
                <a:lnTo>
                  <a:pt x="481387" y="2793999"/>
                </a:lnTo>
                <a:lnTo>
                  <a:pt x="539584" y="2793999"/>
                </a:lnTo>
                <a:lnTo>
                  <a:pt x="537544" y="2800630"/>
                </a:lnTo>
                <a:lnTo>
                  <a:pt x="531925" y="2806751"/>
                </a:lnTo>
                <a:lnTo>
                  <a:pt x="520439" y="2819399"/>
                </a:lnTo>
                <a:lnTo>
                  <a:pt x="617748" y="2819399"/>
                </a:lnTo>
                <a:lnTo>
                  <a:pt x="560917" y="2882899"/>
                </a:lnTo>
                <a:close/>
              </a:path>
              <a:path w="1670050" h="3390900">
                <a:moveTo>
                  <a:pt x="813642" y="2603499"/>
                </a:moveTo>
                <a:lnTo>
                  <a:pt x="706172" y="2603499"/>
                </a:lnTo>
                <a:lnTo>
                  <a:pt x="706172" y="2578099"/>
                </a:lnTo>
                <a:lnTo>
                  <a:pt x="731563" y="2578099"/>
                </a:lnTo>
                <a:lnTo>
                  <a:pt x="731697" y="2590799"/>
                </a:lnTo>
                <a:lnTo>
                  <a:pt x="812802" y="2590799"/>
                </a:lnTo>
                <a:lnTo>
                  <a:pt x="813642" y="2603499"/>
                </a:lnTo>
                <a:close/>
              </a:path>
              <a:path w="1670050" h="3390900">
                <a:moveTo>
                  <a:pt x="634547" y="2743199"/>
                </a:moveTo>
                <a:lnTo>
                  <a:pt x="642410" y="2730499"/>
                </a:lnTo>
                <a:lnTo>
                  <a:pt x="520345" y="2730499"/>
                </a:lnTo>
                <a:lnTo>
                  <a:pt x="538970" y="2705099"/>
                </a:lnTo>
                <a:lnTo>
                  <a:pt x="557622" y="2692399"/>
                </a:lnTo>
                <a:lnTo>
                  <a:pt x="576399" y="2666999"/>
                </a:lnTo>
                <a:lnTo>
                  <a:pt x="595400" y="2654299"/>
                </a:lnTo>
                <a:lnTo>
                  <a:pt x="592987" y="2641599"/>
                </a:lnTo>
                <a:lnTo>
                  <a:pt x="585875" y="2603499"/>
                </a:lnTo>
                <a:lnTo>
                  <a:pt x="602972" y="2603499"/>
                </a:lnTo>
                <a:lnTo>
                  <a:pt x="606231" y="2628899"/>
                </a:lnTo>
                <a:lnTo>
                  <a:pt x="609687" y="2641599"/>
                </a:lnTo>
                <a:lnTo>
                  <a:pt x="657050" y="2641599"/>
                </a:lnTo>
                <a:lnTo>
                  <a:pt x="648309" y="2654299"/>
                </a:lnTo>
                <a:lnTo>
                  <a:pt x="639424" y="2666999"/>
                </a:lnTo>
                <a:lnTo>
                  <a:pt x="630450" y="2679699"/>
                </a:lnTo>
                <a:lnTo>
                  <a:pt x="740499" y="2679699"/>
                </a:lnTo>
                <a:lnTo>
                  <a:pt x="735700" y="2692399"/>
                </a:lnTo>
                <a:lnTo>
                  <a:pt x="736557" y="2692399"/>
                </a:lnTo>
                <a:lnTo>
                  <a:pt x="736557" y="2705099"/>
                </a:lnTo>
                <a:lnTo>
                  <a:pt x="662473" y="2705099"/>
                </a:lnTo>
                <a:lnTo>
                  <a:pt x="652988" y="2717799"/>
                </a:lnTo>
                <a:lnTo>
                  <a:pt x="643665" y="2730499"/>
                </a:lnTo>
                <a:lnTo>
                  <a:pt x="634547" y="2743199"/>
                </a:lnTo>
                <a:close/>
              </a:path>
              <a:path w="1670050" h="3390900">
                <a:moveTo>
                  <a:pt x="815517" y="2641599"/>
                </a:moveTo>
                <a:lnTo>
                  <a:pt x="733318" y="2641599"/>
                </a:lnTo>
                <a:lnTo>
                  <a:pt x="750082" y="2628899"/>
                </a:lnTo>
                <a:lnTo>
                  <a:pt x="752463" y="2628899"/>
                </a:lnTo>
                <a:lnTo>
                  <a:pt x="751701" y="2616199"/>
                </a:lnTo>
                <a:lnTo>
                  <a:pt x="814481" y="2616199"/>
                </a:lnTo>
                <a:lnTo>
                  <a:pt x="815517" y="2641599"/>
                </a:lnTo>
                <a:close/>
              </a:path>
              <a:path w="1670050" h="3390900">
                <a:moveTo>
                  <a:pt x="740499" y="2679699"/>
                </a:moveTo>
                <a:lnTo>
                  <a:pt x="630450" y="2679699"/>
                </a:lnTo>
                <a:lnTo>
                  <a:pt x="648404" y="2654299"/>
                </a:lnTo>
                <a:lnTo>
                  <a:pt x="657372" y="2654299"/>
                </a:lnTo>
                <a:lnTo>
                  <a:pt x="666358" y="2641599"/>
                </a:lnTo>
                <a:lnTo>
                  <a:pt x="666358" y="2628899"/>
                </a:lnTo>
                <a:lnTo>
                  <a:pt x="732557" y="2628899"/>
                </a:lnTo>
                <a:lnTo>
                  <a:pt x="733318" y="2641599"/>
                </a:lnTo>
                <a:lnTo>
                  <a:pt x="1194872" y="2641599"/>
                </a:lnTo>
                <a:lnTo>
                  <a:pt x="1186642" y="2666999"/>
                </a:lnTo>
                <a:lnTo>
                  <a:pt x="750098" y="2666999"/>
                </a:lnTo>
                <a:lnTo>
                  <a:pt x="740499" y="2679699"/>
                </a:lnTo>
                <a:close/>
              </a:path>
              <a:path w="1670050" h="3390900">
                <a:moveTo>
                  <a:pt x="1176085" y="2743199"/>
                </a:moveTo>
                <a:lnTo>
                  <a:pt x="634547" y="2743199"/>
                </a:lnTo>
                <a:lnTo>
                  <a:pt x="643665" y="2730499"/>
                </a:lnTo>
                <a:lnTo>
                  <a:pt x="713412" y="2730499"/>
                </a:lnTo>
                <a:lnTo>
                  <a:pt x="712649" y="2717799"/>
                </a:lnTo>
                <a:lnTo>
                  <a:pt x="670358" y="2717799"/>
                </a:lnTo>
                <a:lnTo>
                  <a:pt x="671978" y="2705099"/>
                </a:lnTo>
                <a:lnTo>
                  <a:pt x="737319" y="2705099"/>
                </a:lnTo>
                <a:lnTo>
                  <a:pt x="743795" y="2692399"/>
                </a:lnTo>
                <a:lnTo>
                  <a:pt x="754844" y="2692399"/>
                </a:lnTo>
                <a:lnTo>
                  <a:pt x="754844" y="2666999"/>
                </a:lnTo>
                <a:lnTo>
                  <a:pt x="1186642" y="2666999"/>
                </a:lnTo>
                <a:lnTo>
                  <a:pt x="1178412" y="2692399"/>
                </a:lnTo>
                <a:lnTo>
                  <a:pt x="1177348" y="2730499"/>
                </a:lnTo>
                <a:lnTo>
                  <a:pt x="1176085" y="2743199"/>
                </a:lnTo>
                <a:close/>
              </a:path>
              <a:path w="1670050" h="3390900">
                <a:moveTo>
                  <a:pt x="269364" y="3098799"/>
                </a:moveTo>
                <a:lnTo>
                  <a:pt x="166401" y="3098799"/>
                </a:lnTo>
                <a:lnTo>
                  <a:pt x="178810" y="3086099"/>
                </a:lnTo>
                <a:lnTo>
                  <a:pt x="191880" y="3060699"/>
                </a:lnTo>
                <a:lnTo>
                  <a:pt x="205378" y="3035299"/>
                </a:lnTo>
                <a:lnTo>
                  <a:pt x="219073" y="3009899"/>
                </a:lnTo>
                <a:lnTo>
                  <a:pt x="235827" y="2971799"/>
                </a:lnTo>
                <a:lnTo>
                  <a:pt x="253248" y="2920999"/>
                </a:lnTo>
                <a:lnTo>
                  <a:pt x="271302" y="2882899"/>
                </a:lnTo>
                <a:lnTo>
                  <a:pt x="289955" y="2844799"/>
                </a:lnTo>
                <a:lnTo>
                  <a:pt x="309176" y="2793999"/>
                </a:lnTo>
                <a:lnTo>
                  <a:pt x="328929" y="2755899"/>
                </a:lnTo>
                <a:lnTo>
                  <a:pt x="349182" y="2705099"/>
                </a:lnTo>
                <a:lnTo>
                  <a:pt x="453174" y="2705099"/>
                </a:lnTo>
                <a:lnTo>
                  <a:pt x="443392" y="2730499"/>
                </a:lnTo>
                <a:lnTo>
                  <a:pt x="382710" y="2730499"/>
                </a:lnTo>
                <a:lnTo>
                  <a:pt x="370854" y="2755899"/>
                </a:lnTo>
                <a:lnTo>
                  <a:pt x="368722" y="2762889"/>
                </a:lnTo>
                <a:lnTo>
                  <a:pt x="360771" y="2781299"/>
                </a:lnTo>
                <a:lnTo>
                  <a:pt x="338022" y="2832099"/>
                </a:lnTo>
                <a:lnTo>
                  <a:pt x="314433" y="2870199"/>
                </a:lnTo>
                <a:lnTo>
                  <a:pt x="289970" y="2920999"/>
                </a:lnTo>
                <a:lnTo>
                  <a:pt x="264602" y="2971799"/>
                </a:lnTo>
                <a:lnTo>
                  <a:pt x="261459" y="2971799"/>
                </a:lnTo>
                <a:lnTo>
                  <a:pt x="254243" y="2997199"/>
                </a:lnTo>
                <a:lnTo>
                  <a:pt x="245160" y="3009899"/>
                </a:lnTo>
                <a:lnTo>
                  <a:pt x="235059" y="3035299"/>
                </a:lnTo>
                <a:lnTo>
                  <a:pt x="224789" y="3060699"/>
                </a:lnTo>
                <a:lnTo>
                  <a:pt x="285800" y="3060699"/>
                </a:lnTo>
                <a:lnTo>
                  <a:pt x="279841" y="3073399"/>
                </a:lnTo>
                <a:lnTo>
                  <a:pt x="277253" y="3073399"/>
                </a:lnTo>
                <a:lnTo>
                  <a:pt x="274567" y="3086099"/>
                </a:lnTo>
                <a:lnTo>
                  <a:pt x="271898" y="3086099"/>
                </a:lnTo>
                <a:lnTo>
                  <a:pt x="269364" y="3098799"/>
                </a:lnTo>
                <a:close/>
              </a:path>
              <a:path w="1670050" h="3390900">
                <a:moveTo>
                  <a:pt x="709410" y="2730499"/>
                </a:moveTo>
                <a:lnTo>
                  <a:pt x="650452" y="2730499"/>
                </a:lnTo>
                <a:lnTo>
                  <a:pt x="658495" y="2717799"/>
                </a:lnTo>
                <a:lnTo>
                  <a:pt x="709410" y="2717799"/>
                </a:lnTo>
                <a:lnTo>
                  <a:pt x="709410" y="2730499"/>
                </a:lnTo>
                <a:close/>
              </a:path>
              <a:path w="1670050" h="3390900">
                <a:moveTo>
                  <a:pt x="368722" y="2762889"/>
                </a:moveTo>
                <a:lnTo>
                  <a:pt x="370854" y="2755899"/>
                </a:lnTo>
                <a:lnTo>
                  <a:pt x="382710" y="2730499"/>
                </a:lnTo>
                <a:lnTo>
                  <a:pt x="368722" y="2762889"/>
                </a:lnTo>
                <a:close/>
              </a:path>
              <a:path w="1670050" h="3390900">
                <a:moveTo>
                  <a:pt x="285800" y="3060699"/>
                </a:moveTo>
                <a:lnTo>
                  <a:pt x="227932" y="3060699"/>
                </a:lnTo>
                <a:lnTo>
                  <a:pt x="231074" y="3047999"/>
                </a:lnTo>
                <a:lnTo>
                  <a:pt x="235076" y="3047999"/>
                </a:lnTo>
                <a:lnTo>
                  <a:pt x="250715" y="3022599"/>
                </a:lnTo>
                <a:lnTo>
                  <a:pt x="282638" y="2971799"/>
                </a:lnTo>
                <a:lnTo>
                  <a:pt x="302884" y="2933699"/>
                </a:lnTo>
                <a:lnTo>
                  <a:pt x="319560" y="2895599"/>
                </a:lnTo>
                <a:lnTo>
                  <a:pt x="328013" y="2870199"/>
                </a:lnTo>
                <a:lnTo>
                  <a:pt x="336324" y="2857499"/>
                </a:lnTo>
                <a:lnTo>
                  <a:pt x="347751" y="2819399"/>
                </a:lnTo>
                <a:lnTo>
                  <a:pt x="359231" y="2793999"/>
                </a:lnTo>
                <a:lnTo>
                  <a:pt x="368722" y="2762889"/>
                </a:lnTo>
                <a:lnTo>
                  <a:pt x="382710" y="2730499"/>
                </a:lnTo>
                <a:lnTo>
                  <a:pt x="443392" y="2730499"/>
                </a:lnTo>
                <a:lnTo>
                  <a:pt x="438501" y="2743199"/>
                </a:lnTo>
                <a:lnTo>
                  <a:pt x="418540" y="2781299"/>
                </a:lnTo>
                <a:lnTo>
                  <a:pt x="398051" y="2832099"/>
                </a:lnTo>
                <a:lnTo>
                  <a:pt x="382187" y="2870199"/>
                </a:lnTo>
                <a:lnTo>
                  <a:pt x="381757" y="2870199"/>
                </a:lnTo>
                <a:lnTo>
                  <a:pt x="376900" y="2882899"/>
                </a:lnTo>
                <a:lnTo>
                  <a:pt x="560917" y="2882899"/>
                </a:lnTo>
                <a:lnTo>
                  <a:pt x="504086" y="2946399"/>
                </a:lnTo>
                <a:lnTo>
                  <a:pt x="503306" y="2946399"/>
                </a:lnTo>
                <a:lnTo>
                  <a:pt x="492720" y="2959099"/>
                </a:lnTo>
                <a:lnTo>
                  <a:pt x="873901" y="2959099"/>
                </a:lnTo>
                <a:lnTo>
                  <a:pt x="871520" y="2971799"/>
                </a:lnTo>
                <a:lnTo>
                  <a:pt x="1101508" y="2971799"/>
                </a:lnTo>
                <a:lnTo>
                  <a:pt x="1094168" y="2984499"/>
                </a:lnTo>
                <a:lnTo>
                  <a:pt x="925052" y="2984499"/>
                </a:lnTo>
                <a:lnTo>
                  <a:pt x="914775" y="2997199"/>
                </a:lnTo>
                <a:lnTo>
                  <a:pt x="904275" y="3022599"/>
                </a:lnTo>
                <a:lnTo>
                  <a:pt x="303748" y="3022599"/>
                </a:lnTo>
                <a:lnTo>
                  <a:pt x="291759" y="3047999"/>
                </a:lnTo>
                <a:lnTo>
                  <a:pt x="285800" y="3060699"/>
                </a:lnTo>
                <a:close/>
              </a:path>
              <a:path w="1670050" h="3390900">
                <a:moveTo>
                  <a:pt x="1101508" y="2971799"/>
                </a:moveTo>
                <a:lnTo>
                  <a:pt x="871520" y="2971799"/>
                </a:lnTo>
                <a:lnTo>
                  <a:pt x="876282" y="2959099"/>
                </a:lnTo>
                <a:lnTo>
                  <a:pt x="492720" y="2959099"/>
                </a:lnTo>
                <a:lnTo>
                  <a:pt x="504086" y="2946399"/>
                </a:lnTo>
                <a:lnTo>
                  <a:pt x="512186" y="2946399"/>
                </a:lnTo>
                <a:lnTo>
                  <a:pt x="519120" y="2933699"/>
                </a:lnTo>
                <a:lnTo>
                  <a:pt x="523866" y="2933699"/>
                </a:lnTo>
                <a:lnTo>
                  <a:pt x="550794" y="2908299"/>
                </a:lnTo>
                <a:lnTo>
                  <a:pt x="577776" y="2870199"/>
                </a:lnTo>
                <a:lnTo>
                  <a:pt x="632258" y="2819399"/>
                </a:lnTo>
                <a:lnTo>
                  <a:pt x="630640" y="2819399"/>
                </a:lnTo>
                <a:lnTo>
                  <a:pt x="629116" y="2806699"/>
                </a:lnTo>
                <a:lnTo>
                  <a:pt x="648929" y="2806699"/>
                </a:lnTo>
                <a:lnTo>
                  <a:pt x="652071" y="2793999"/>
                </a:lnTo>
                <a:lnTo>
                  <a:pt x="660452" y="2793999"/>
                </a:lnTo>
                <a:lnTo>
                  <a:pt x="678360" y="2768599"/>
                </a:lnTo>
                <a:lnTo>
                  <a:pt x="676836" y="2755899"/>
                </a:lnTo>
                <a:lnTo>
                  <a:pt x="1174822" y="2755899"/>
                </a:lnTo>
                <a:lnTo>
                  <a:pt x="1172297" y="2781299"/>
                </a:lnTo>
                <a:lnTo>
                  <a:pt x="1163459" y="2819399"/>
                </a:lnTo>
                <a:lnTo>
                  <a:pt x="1151029" y="2857499"/>
                </a:lnTo>
                <a:lnTo>
                  <a:pt x="1135206" y="2895599"/>
                </a:lnTo>
                <a:lnTo>
                  <a:pt x="1116186" y="2946399"/>
                </a:lnTo>
                <a:lnTo>
                  <a:pt x="1101508" y="2971799"/>
                </a:lnTo>
                <a:close/>
              </a:path>
              <a:path w="1670050" h="3390900">
                <a:moveTo>
                  <a:pt x="543631" y="2793999"/>
                </a:moveTo>
                <a:lnTo>
                  <a:pt x="487946" y="2793999"/>
                </a:lnTo>
                <a:lnTo>
                  <a:pt x="501063" y="2768599"/>
                </a:lnTo>
                <a:lnTo>
                  <a:pt x="502889" y="2768599"/>
                </a:lnTo>
                <a:lnTo>
                  <a:pt x="498103" y="2781299"/>
                </a:lnTo>
                <a:lnTo>
                  <a:pt x="552425" y="2781299"/>
                </a:lnTo>
                <a:lnTo>
                  <a:pt x="550458" y="2786563"/>
                </a:lnTo>
                <a:lnTo>
                  <a:pt x="543631" y="2793999"/>
                </a:lnTo>
                <a:close/>
              </a:path>
              <a:path w="1670050" h="3390900">
                <a:moveTo>
                  <a:pt x="555290" y="2781299"/>
                </a:moveTo>
                <a:lnTo>
                  <a:pt x="498103" y="2781299"/>
                </a:lnTo>
                <a:lnTo>
                  <a:pt x="502889" y="2768599"/>
                </a:lnTo>
                <a:lnTo>
                  <a:pt x="566824" y="2768599"/>
                </a:lnTo>
                <a:lnTo>
                  <a:pt x="555290" y="2781299"/>
                </a:lnTo>
                <a:close/>
              </a:path>
              <a:path w="1670050" h="3390900">
                <a:moveTo>
                  <a:pt x="643404" y="2793999"/>
                </a:moveTo>
                <a:lnTo>
                  <a:pt x="547679" y="2793999"/>
                </a:lnTo>
                <a:lnTo>
                  <a:pt x="550458" y="2786563"/>
                </a:lnTo>
                <a:lnTo>
                  <a:pt x="555290" y="2781299"/>
                </a:lnTo>
                <a:lnTo>
                  <a:pt x="566824" y="2768599"/>
                </a:lnTo>
                <a:lnTo>
                  <a:pt x="562024" y="2781299"/>
                </a:lnTo>
                <a:lnTo>
                  <a:pt x="651723" y="2781299"/>
                </a:lnTo>
                <a:lnTo>
                  <a:pt x="643404" y="2793999"/>
                </a:lnTo>
                <a:close/>
              </a:path>
              <a:path w="1670050" h="3390900">
                <a:moveTo>
                  <a:pt x="651723" y="2781299"/>
                </a:moveTo>
                <a:lnTo>
                  <a:pt x="562024" y="2781299"/>
                </a:lnTo>
                <a:lnTo>
                  <a:pt x="566824" y="2768599"/>
                </a:lnTo>
                <a:lnTo>
                  <a:pt x="660096" y="2768599"/>
                </a:lnTo>
                <a:lnTo>
                  <a:pt x="651723" y="2781299"/>
                </a:lnTo>
                <a:close/>
              </a:path>
              <a:path w="1670050" h="3390900">
                <a:moveTo>
                  <a:pt x="645785" y="2806699"/>
                </a:moveTo>
                <a:lnTo>
                  <a:pt x="535678" y="2806699"/>
                </a:lnTo>
                <a:lnTo>
                  <a:pt x="537544" y="2800630"/>
                </a:lnTo>
                <a:lnTo>
                  <a:pt x="550458" y="2786563"/>
                </a:lnTo>
                <a:lnTo>
                  <a:pt x="547679" y="2793999"/>
                </a:lnTo>
                <a:lnTo>
                  <a:pt x="644165" y="2793999"/>
                </a:lnTo>
                <a:lnTo>
                  <a:pt x="645785" y="2806699"/>
                </a:lnTo>
                <a:close/>
              </a:path>
              <a:path w="1670050" h="3390900">
                <a:moveTo>
                  <a:pt x="617748" y="2819399"/>
                </a:moveTo>
                <a:lnTo>
                  <a:pt x="524159" y="2819399"/>
                </a:lnTo>
                <a:lnTo>
                  <a:pt x="531925" y="2806751"/>
                </a:lnTo>
                <a:lnTo>
                  <a:pt x="537544" y="2800630"/>
                </a:lnTo>
                <a:lnTo>
                  <a:pt x="535678" y="2806699"/>
                </a:lnTo>
                <a:lnTo>
                  <a:pt x="629114" y="2806699"/>
                </a:lnTo>
                <a:lnTo>
                  <a:pt x="617748" y="2819399"/>
                </a:lnTo>
                <a:close/>
              </a:path>
              <a:path w="1670050" h="3390900">
                <a:moveTo>
                  <a:pt x="524159" y="2819399"/>
                </a:moveTo>
                <a:lnTo>
                  <a:pt x="520439" y="2819399"/>
                </a:lnTo>
                <a:lnTo>
                  <a:pt x="531925" y="2806751"/>
                </a:lnTo>
                <a:lnTo>
                  <a:pt x="524159" y="2819399"/>
                </a:lnTo>
                <a:close/>
              </a:path>
              <a:path w="1670050" h="3390900">
                <a:moveTo>
                  <a:pt x="376900" y="2882899"/>
                </a:moveTo>
                <a:lnTo>
                  <a:pt x="381757" y="2870199"/>
                </a:lnTo>
                <a:lnTo>
                  <a:pt x="382187" y="2870199"/>
                </a:lnTo>
                <a:lnTo>
                  <a:pt x="376900" y="2882899"/>
                </a:lnTo>
                <a:close/>
              </a:path>
              <a:path w="1670050" h="3390900">
                <a:moveTo>
                  <a:pt x="194072" y="3022599"/>
                </a:moveTo>
                <a:lnTo>
                  <a:pt x="156877" y="3022599"/>
                </a:lnTo>
                <a:lnTo>
                  <a:pt x="167835" y="2997199"/>
                </a:lnTo>
                <a:lnTo>
                  <a:pt x="179177" y="2971799"/>
                </a:lnTo>
                <a:lnTo>
                  <a:pt x="190966" y="2933699"/>
                </a:lnTo>
                <a:lnTo>
                  <a:pt x="203263" y="2908299"/>
                </a:lnTo>
                <a:lnTo>
                  <a:pt x="248795" y="2908299"/>
                </a:lnTo>
                <a:lnTo>
                  <a:pt x="232063" y="2946399"/>
                </a:lnTo>
                <a:lnTo>
                  <a:pt x="209410" y="2997199"/>
                </a:lnTo>
                <a:lnTo>
                  <a:pt x="194072" y="3022599"/>
                </a:lnTo>
                <a:close/>
              </a:path>
              <a:path w="1670050" h="3390900">
                <a:moveTo>
                  <a:pt x="492720" y="2959099"/>
                </a:moveTo>
                <a:lnTo>
                  <a:pt x="503306" y="2946399"/>
                </a:lnTo>
                <a:lnTo>
                  <a:pt x="504086" y="2946399"/>
                </a:lnTo>
                <a:lnTo>
                  <a:pt x="492720" y="2959099"/>
                </a:lnTo>
                <a:close/>
              </a:path>
              <a:path w="1670050" h="3390900">
                <a:moveTo>
                  <a:pt x="1051067" y="3047999"/>
                </a:moveTo>
                <a:lnTo>
                  <a:pt x="889363" y="3047999"/>
                </a:lnTo>
                <a:lnTo>
                  <a:pt x="895762" y="3035299"/>
                </a:lnTo>
                <a:lnTo>
                  <a:pt x="901876" y="3035299"/>
                </a:lnTo>
                <a:lnTo>
                  <a:pt x="907526" y="3022599"/>
                </a:lnTo>
                <a:lnTo>
                  <a:pt x="915751" y="3022599"/>
                </a:lnTo>
                <a:lnTo>
                  <a:pt x="923753" y="3009899"/>
                </a:lnTo>
                <a:lnTo>
                  <a:pt x="931595" y="2997199"/>
                </a:lnTo>
                <a:lnTo>
                  <a:pt x="933814" y="2997199"/>
                </a:lnTo>
                <a:lnTo>
                  <a:pt x="928193" y="2984499"/>
                </a:lnTo>
                <a:lnTo>
                  <a:pt x="1094168" y="2984499"/>
                </a:lnTo>
                <a:lnTo>
                  <a:pt x="1069349" y="3022599"/>
                </a:lnTo>
                <a:lnTo>
                  <a:pt x="1051067" y="3047999"/>
                </a:lnTo>
                <a:close/>
              </a:path>
              <a:path w="1670050" h="3390900">
                <a:moveTo>
                  <a:pt x="303678" y="3136899"/>
                </a:moveTo>
                <a:lnTo>
                  <a:pt x="177640" y="3136899"/>
                </a:lnTo>
                <a:lnTo>
                  <a:pt x="179936" y="3124199"/>
                </a:lnTo>
                <a:lnTo>
                  <a:pt x="184204" y="3111499"/>
                </a:lnTo>
                <a:lnTo>
                  <a:pt x="188023" y="3098799"/>
                </a:lnTo>
                <a:lnTo>
                  <a:pt x="269364" y="3098799"/>
                </a:lnTo>
                <a:lnTo>
                  <a:pt x="272602" y="3086099"/>
                </a:lnTo>
                <a:lnTo>
                  <a:pt x="278889" y="3086099"/>
                </a:lnTo>
                <a:lnTo>
                  <a:pt x="286729" y="3060699"/>
                </a:lnTo>
                <a:lnTo>
                  <a:pt x="294534" y="3047999"/>
                </a:lnTo>
                <a:lnTo>
                  <a:pt x="310036" y="3022599"/>
                </a:lnTo>
                <a:lnTo>
                  <a:pt x="396140" y="3022599"/>
                </a:lnTo>
                <a:lnTo>
                  <a:pt x="385027" y="3037564"/>
                </a:lnTo>
                <a:lnTo>
                  <a:pt x="377211" y="3047999"/>
                </a:lnTo>
                <a:lnTo>
                  <a:pt x="358339" y="3060699"/>
                </a:lnTo>
                <a:lnTo>
                  <a:pt x="339485" y="3086099"/>
                </a:lnTo>
                <a:lnTo>
                  <a:pt x="320514" y="3098799"/>
                </a:lnTo>
                <a:lnTo>
                  <a:pt x="312087" y="3124199"/>
                </a:lnTo>
                <a:lnTo>
                  <a:pt x="303678" y="3136899"/>
                </a:lnTo>
                <a:close/>
              </a:path>
              <a:path w="1670050" h="3390900">
                <a:moveTo>
                  <a:pt x="385027" y="3037564"/>
                </a:moveTo>
                <a:lnTo>
                  <a:pt x="396140" y="3022599"/>
                </a:lnTo>
                <a:lnTo>
                  <a:pt x="385027" y="3037564"/>
                </a:lnTo>
                <a:close/>
              </a:path>
              <a:path w="1670050" h="3390900">
                <a:moveTo>
                  <a:pt x="331545" y="3187699"/>
                </a:moveTo>
                <a:lnTo>
                  <a:pt x="208787" y="3187699"/>
                </a:lnTo>
                <a:lnTo>
                  <a:pt x="208787" y="3174999"/>
                </a:lnTo>
                <a:lnTo>
                  <a:pt x="209549" y="3174999"/>
                </a:lnTo>
                <a:lnTo>
                  <a:pt x="210407" y="3162299"/>
                </a:lnTo>
                <a:lnTo>
                  <a:pt x="286986" y="3162299"/>
                </a:lnTo>
                <a:lnTo>
                  <a:pt x="313404" y="3136899"/>
                </a:lnTo>
                <a:lnTo>
                  <a:pt x="340313" y="3098799"/>
                </a:lnTo>
                <a:lnTo>
                  <a:pt x="367847" y="3060699"/>
                </a:lnTo>
                <a:lnTo>
                  <a:pt x="385027" y="3037564"/>
                </a:lnTo>
                <a:lnTo>
                  <a:pt x="396235" y="3022599"/>
                </a:lnTo>
                <a:lnTo>
                  <a:pt x="904275" y="3022599"/>
                </a:lnTo>
                <a:lnTo>
                  <a:pt x="893615" y="3035299"/>
                </a:lnTo>
                <a:lnTo>
                  <a:pt x="882856" y="3047999"/>
                </a:lnTo>
                <a:lnTo>
                  <a:pt x="1051067" y="3047999"/>
                </a:lnTo>
                <a:lnTo>
                  <a:pt x="1041926" y="3060699"/>
                </a:lnTo>
                <a:lnTo>
                  <a:pt x="1012097" y="3086099"/>
                </a:lnTo>
                <a:lnTo>
                  <a:pt x="990738" y="3111499"/>
                </a:lnTo>
                <a:lnTo>
                  <a:pt x="401854" y="3111499"/>
                </a:lnTo>
                <a:lnTo>
                  <a:pt x="371803" y="3136899"/>
                </a:lnTo>
                <a:lnTo>
                  <a:pt x="331545" y="3187699"/>
                </a:lnTo>
                <a:close/>
              </a:path>
              <a:path w="1670050" h="3390900">
                <a:moveTo>
                  <a:pt x="391776" y="3238499"/>
                </a:moveTo>
                <a:lnTo>
                  <a:pt x="298986" y="3238499"/>
                </a:lnTo>
                <a:lnTo>
                  <a:pt x="324261" y="3213099"/>
                </a:lnTo>
                <a:lnTo>
                  <a:pt x="349813" y="3174999"/>
                </a:lnTo>
                <a:lnTo>
                  <a:pt x="375669" y="3136899"/>
                </a:lnTo>
                <a:lnTo>
                  <a:pt x="401854" y="3111499"/>
                </a:lnTo>
                <a:lnTo>
                  <a:pt x="990738" y="3111499"/>
                </a:lnTo>
                <a:lnTo>
                  <a:pt x="980058" y="3124199"/>
                </a:lnTo>
                <a:lnTo>
                  <a:pt x="968708" y="3136899"/>
                </a:lnTo>
                <a:lnTo>
                  <a:pt x="686455" y="3136899"/>
                </a:lnTo>
                <a:lnTo>
                  <a:pt x="670310" y="3162299"/>
                </a:lnTo>
                <a:lnTo>
                  <a:pt x="654166" y="3174999"/>
                </a:lnTo>
                <a:lnTo>
                  <a:pt x="621877" y="3225799"/>
                </a:lnTo>
                <a:lnTo>
                  <a:pt x="397855" y="3225799"/>
                </a:lnTo>
                <a:lnTo>
                  <a:pt x="391776" y="3238499"/>
                </a:lnTo>
                <a:close/>
              </a:path>
              <a:path w="1670050" h="3390900">
                <a:moveTo>
                  <a:pt x="833764" y="3251199"/>
                </a:moveTo>
                <a:lnTo>
                  <a:pt x="387421" y="3251199"/>
                </a:lnTo>
                <a:lnTo>
                  <a:pt x="390795" y="3238499"/>
                </a:lnTo>
                <a:lnTo>
                  <a:pt x="394294" y="3238499"/>
                </a:lnTo>
                <a:lnTo>
                  <a:pt x="397855" y="3225799"/>
                </a:lnTo>
                <a:lnTo>
                  <a:pt x="621877" y="3225799"/>
                </a:lnTo>
                <a:lnTo>
                  <a:pt x="630236" y="3213099"/>
                </a:lnTo>
                <a:lnTo>
                  <a:pt x="646990" y="3213099"/>
                </a:lnTo>
                <a:lnTo>
                  <a:pt x="655404" y="3200399"/>
                </a:lnTo>
                <a:lnTo>
                  <a:pt x="678723" y="3162299"/>
                </a:lnTo>
                <a:lnTo>
                  <a:pt x="686550" y="3136899"/>
                </a:lnTo>
                <a:lnTo>
                  <a:pt x="968708" y="3136899"/>
                </a:lnTo>
                <a:lnTo>
                  <a:pt x="946008" y="3162299"/>
                </a:lnTo>
                <a:lnTo>
                  <a:pt x="910144" y="3187699"/>
                </a:lnTo>
                <a:lnTo>
                  <a:pt x="872664" y="3213099"/>
                </a:lnTo>
                <a:lnTo>
                  <a:pt x="833764" y="3251199"/>
                </a:lnTo>
                <a:close/>
              </a:path>
              <a:path w="1670050" h="3390900">
                <a:moveTo>
                  <a:pt x="452376" y="3390899"/>
                </a:moveTo>
                <a:lnTo>
                  <a:pt x="378938" y="3390899"/>
                </a:lnTo>
                <a:lnTo>
                  <a:pt x="363518" y="3378199"/>
                </a:lnTo>
                <a:lnTo>
                  <a:pt x="495165" y="3378199"/>
                </a:lnTo>
                <a:lnTo>
                  <a:pt x="452376" y="3390899"/>
                </a:lnTo>
                <a:close/>
              </a:path>
            </a:pathLst>
          </a:custGeom>
          <a:solidFill>
            <a:srgbClr val="EBE7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66584" y="8315687"/>
            <a:ext cx="2932663" cy="1968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029525"/>
            <a:ext cx="2387397" cy="37718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76234" y="0"/>
            <a:ext cx="3711764" cy="2870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06086" y="8315880"/>
            <a:ext cx="2932619" cy="19684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19596" y="1028700"/>
            <a:ext cx="6419849" cy="892492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403133" y="457263"/>
            <a:ext cx="148145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000000"/>
                </a:solidFill>
                <a:latin typeface="Arial"/>
                <a:cs typeface="Arial"/>
              </a:rPr>
              <a:t>Outpu</a:t>
            </a:r>
            <a:r>
              <a:rPr sz="3500" b="1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endParaRPr sz="35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18962" y="2997214"/>
            <a:ext cx="692904" cy="158750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5593148" y="7895958"/>
            <a:ext cx="1062355" cy="1924050"/>
          </a:xfrm>
          <a:custGeom>
            <a:avLst/>
            <a:gdLst/>
            <a:ahLst/>
            <a:cxnLst/>
            <a:rect l="l" t="t" r="r" b="b"/>
            <a:pathLst>
              <a:path w="1062355" h="1924050">
                <a:moveTo>
                  <a:pt x="910996" y="1791436"/>
                </a:moveTo>
                <a:lnTo>
                  <a:pt x="909967" y="1780692"/>
                </a:lnTo>
                <a:lnTo>
                  <a:pt x="904748" y="1770672"/>
                </a:lnTo>
                <a:lnTo>
                  <a:pt x="899083" y="1763991"/>
                </a:lnTo>
                <a:lnTo>
                  <a:pt x="891247" y="1760651"/>
                </a:lnTo>
                <a:lnTo>
                  <a:pt x="876922" y="1760651"/>
                </a:lnTo>
                <a:lnTo>
                  <a:pt x="870585" y="1762823"/>
                </a:lnTo>
                <a:lnTo>
                  <a:pt x="865251" y="1767166"/>
                </a:lnTo>
                <a:lnTo>
                  <a:pt x="822071" y="1798802"/>
                </a:lnTo>
                <a:lnTo>
                  <a:pt x="775284" y="1823974"/>
                </a:lnTo>
                <a:lnTo>
                  <a:pt x="725601" y="1842477"/>
                </a:lnTo>
                <a:lnTo>
                  <a:pt x="673900" y="1854022"/>
                </a:lnTo>
                <a:lnTo>
                  <a:pt x="620966" y="1858391"/>
                </a:lnTo>
                <a:lnTo>
                  <a:pt x="616140" y="1858391"/>
                </a:lnTo>
                <a:lnTo>
                  <a:pt x="604393" y="1858187"/>
                </a:lnTo>
                <a:lnTo>
                  <a:pt x="592645" y="1857603"/>
                </a:lnTo>
                <a:lnTo>
                  <a:pt x="580885" y="1856701"/>
                </a:lnTo>
                <a:lnTo>
                  <a:pt x="569137" y="1855546"/>
                </a:lnTo>
                <a:lnTo>
                  <a:pt x="567474" y="1855546"/>
                </a:lnTo>
                <a:lnTo>
                  <a:pt x="527354" y="1847862"/>
                </a:lnTo>
                <a:lnTo>
                  <a:pt x="517398" y="1845957"/>
                </a:lnTo>
                <a:lnTo>
                  <a:pt x="469290" y="1829917"/>
                </a:lnTo>
                <a:lnTo>
                  <a:pt x="443801" y="1817458"/>
                </a:lnTo>
                <a:lnTo>
                  <a:pt x="423697" y="1807629"/>
                </a:lnTo>
                <a:lnTo>
                  <a:pt x="414388" y="1801418"/>
                </a:lnTo>
                <a:lnTo>
                  <a:pt x="381673" y="1779600"/>
                </a:lnTo>
                <a:lnTo>
                  <a:pt x="381673" y="1847862"/>
                </a:lnTo>
                <a:lnTo>
                  <a:pt x="212712" y="1840852"/>
                </a:lnTo>
                <a:lnTo>
                  <a:pt x="212712" y="1823974"/>
                </a:lnTo>
                <a:lnTo>
                  <a:pt x="338683" y="1817458"/>
                </a:lnTo>
                <a:lnTo>
                  <a:pt x="338848" y="1817458"/>
                </a:lnTo>
                <a:lnTo>
                  <a:pt x="349275" y="1825637"/>
                </a:lnTo>
                <a:lnTo>
                  <a:pt x="359829" y="1833410"/>
                </a:lnTo>
                <a:lnTo>
                  <a:pt x="370611" y="1840814"/>
                </a:lnTo>
                <a:lnTo>
                  <a:pt x="381673" y="1847862"/>
                </a:lnTo>
                <a:lnTo>
                  <a:pt x="381673" y="1779600"/>
                </a:lnTo>
                <a:lnTo>
                  <a:pt x="381152" y="1779244"/>
                </a:lnTo>
                <a:lnTo>
                  <a:pt x="369328" y="1768843"/>
                </a:lnTo>
                <a:lnTo>
                  <a:pt x="307619" y="1705749"/>
                </a:lnTo>
                <a:lnTo>
                  <a:pt x="278866" y="1662988"/>
                </a:lnTo>
                <a:lnTo>
                  <a:pt x="256133" y="1617129"/>
                </a:lnTo>
                <a:lnTo>
                  <a:pt x="239649" y="1568665"/>
                </a:lnTo>
                <a:lnTo>
                  <a:pt x="229603" y="1518043"/>
                </a:lnTo>
                <a:lnTo>
                  <a:pt x="226212" y="1465757"/>
                </a:lnTo>
                <a:lnTo>
                  <a:pt x="228981" y="1418971"/>
                </a:lnTo>
                <a:lnTo>
                  <a:pt x="237185" y="1373149"/>
                </a:lnTo>
                <a:lnTo>
                  <a:pt x="250634" y="1328762"/>
                </a:lnTo>
                <a:lnTo>
                  <a:pt x="269163" y="1286256"/>
                </a:lnTo>
                <a:lnTo>
                  <a:pt x="292569" y="1246124"/>
                </a:lnTo>
                <a:lnTo>
                  <a:pt x="320687" y="1208798"/>
                </a:lnTo>
                <a:lnTo>
                  <a:pt x="326390" y="1199134"/>
                </a:lnTo>
                <a:lnTo>
                  <a:pt x="306197" y="1162189"/>
                </a:lnTo>
                <a:lnTo>
                  <a:pt x="299694" y="1162189"/>
                </a:lnTo>
                <a:lnTo>
                  <a:pt x="299694" y="1162354"/>
                </a:lnTo>
                <a:lnTo>
                  <a:pt x="292023" y="1162354"/>
                </a:lnTo>
                <a:lnTo>
                  <a:pt x="246468" y="1214805"/>
                </a:lnTo>
                <a:lnTo>
                  <a:pt x="219557" y="1260741"/>
                </a:lnTo>
                <a:lnTo>
                  <a:pt x="198323" y="1309319"/>
                </a:lnTo>
                <a:lnTo>
                  <a:pt x="182918" y="1360017"/>
                </a:lnTo>
                <a:lnTo>
                  <a:pt x="173545" y="1412341"/>
                </a:lnTo>
                <a:lnTo>
                  <a:pt x="170383" y="1465757"/>
                </a:lnTo>
                <a:lnTo>
                  <a:pt x="172821" y="1513001"/>
                </a:lnTo>
                <a:lnTo>
                  <a:pt x="180035" y="1559166"/>
                </a:lnTo>
                <a:lnTo>
                  <a:pt x="191897" y="1603984"/>
                </a:lnTo>
                <a:lnTo>
                  <a:pt x="208267" y="1647164"/>
                </a:lnTo>
                <a:lnTo>
                  <a:pt x="228993" y="1688439"/>
                </a:lnTo>
                <a:lnTo>
                  <a:pt x="253961" y="1727530"/>
                </a:lnTo>
                <a:lnTo>
                  <a:pt x="283032" y="1764157"/>
                </a:lnTo>
                <a:lnTo>
                  <a:pt x="188544" y="1768843"/>
                </a:lnTo>
                <a:lnTo>
                  <a:pt x="157226" y="1759648"/>
                </a:lnTo>
                <a:lnTo>
                  <a:pt x="157226" y="1818627"/>
                </a:lnTo>
                <a:lnTo>
                  <a:pt x="157226" y="1846021"/>
                </a:lnTo>
                <a:lnTo>
                  <a:pt x="100901" y="1860067"/>
                </a:lnTo>
                <a:lnTo>
                  <a:pt x="100901" y="1801583"/>
                </a:lnTo>
                <a:lnTo>
                  <a:pt x="157226" y="1818627"/>
                </a:lnTo>
                <a:lnTo>
                  <a:pt x="157226" y="1759648"/>
                </a:lnTo>
                <a:lnTo>
                  <a:pt x="81064" y="1737258"/>
                </a:lnTo>
                <a:lnTo>
                  <a:pt x="78232" y="1736255"/>
                </a:lnTo>
                <a:lnTo>
                  <a:pt x="75234" y="1735759"/>
                </a:lnTo>
                <a:lnTo>
                  <a:pt x="66408" y="1735759"/>
                </a:lnTo>
                <a:lnTo>
                  <a:pt x="60909" y="1737766"/>
                </a:lnTo>
                <a:lnTo>
                  <a:pt x="56070" y="1741271"/>
                </a:lnTo>
                <a:lnTo>
                  <a:pt x="49072" y="1747113"/>
                </a:lnTo>
                <a:lnTo>
                  <a:pt x="45072" y="1755305"/>
                </a:lnTo>
                <a:lnTo>
                  <a:pt x="45072" y="1904504"/>
                </a:lnTo>
                <a:lnTo>
                  <a:pt x="49237" y="1912696"/>
                </a:lnTo>
                <a:lnTo>
                  <a:pt x="56070" y="1918042"/>
                </a:lnTo>
                <a:lnTo>
                  <a:pt x="60744" y="1922043"/>
                </a:lnTo>
                <a:lnTo>
                  <a:pt x="67068" y="1923884"/>
                </a:lnTo>
                <a:lnTo>
                  <a:pt x="77571" y="1923884"/>
                </a:lnTo>
                <a:lnTo>
                  <a:pt x="80073" y="1923389"/>
                </a:lnTo>
                <a:lnTo>
                  <a:pt x="188048" y="1895817"/>
                </a:lnTo>
                <a:lnTo>
                  <a:pt x="561809" y="1911692"/>
                </a:lnTo>
                <a:lnTo>
                  <a:pt x="575297" y="1912937"/>
                </a:lnTo>
                <a:lnTo>
                  <a:pt x="588810" y="1913877"/>
                </a:lnTo>
                <a:lnTo>
                  <a:pt x="602449" y="1914486"/>
                </a:lnTo>
                <a:lnTo>
                  <a:pt x="616305" y="1914690"/>
                </a:lnTo>
                <a:lnTo>
                  <a:pt x="621461" y="1914690"/>
                </a:lnTo>
                <a:lnTo>
                  <a:pt x="672223" y="1911172"/>
                </a:lnTo>
                <a:lnTo>
                  <a:pt x="721995" y="1901888"/>
                </a:lnTo>
                <a:lnTo>
                  <a:pt x="741692" y="1895817"/>
                </a:lnTo>
                <a:lnTo>
                  <a:pt x="770293" y="1887004"/>
                </a:lnTo>
                <a:lnTo>
                  <a:pt x="816597" y="1866684"/>
                </a:lnTo>
                <a:lnTo>
                  <a:pt x="827963" y="1860067"/>
                </a:lnTo>
                <a:lnTo>
                  <a:pt x="830821" y="1858391"/>
                </a:lnTo>
                <a:lnTo>
                  <a:pt x="860425" y="1841106"/>
                </a:lnTo>
                <a:lnTo>
                  <a:pt x="901242" y="1810435"/>
                </a:lnTo>
                <a:lnTo>
                  <a:pt x="908024" y="1801736"/>
                </a:lnTo>
                <a:lnTo>
                  <a:pt x="910996" y="1791436"/>
                </a:lnTo>
                <a:close/>
              </a:path>
              <a:path w="1062355" h="1924050">
                <a:moveTo>
                  <a:pt x="1062050" y="1473200"/>
                </a:moveTo>
                <a:lnTo>
                  <a:pt x="1060843" y="1422400"/>
                </a:lnTo>
                <a:lnTo>
                  <a:pt x="1055471" y="1384300"/>
                </a:lnTo>
                <a:lnTo>
                  <a:pt x="1045972" y="1346200"/>
                </a:lnTo>
                <a:lnTo>
                  <a:pt x="1032395" y="1295400"/>
                </a:lnTo>
                <a:lnTo>
                  <a:pt x="1029550" y="1295400"/>
                </a:lnTo>
                <a:lnTo>
                  <a:pt x="1024394" y="1282700"/>
                </a:lnTo>
                <a:lnTo>
                  <a:pt x="1005751" y="1231900"/>
                </a:lnTo>
                <a:lnTo>
                  <a:pt x="987806" y="1181100"/>
                </a:lnTo>
                <a:lnTo>
                  <a:pt x="970584" y="1130300"/>
                </a:lnTo>
                <a:lnTo>
                  <a:pt x="954074" y="1092200"/>
                </a:lnTo>
                <a:lnTo>
                  <a:pt x="938301" y="1041400"/>
                </a:lnTo>
                <a:lnTo>
                  <a:pt x="923264" y="990600"/>
                </a:lnTo>
                <a:lnTo>
                  <a:pt x="908964" y="952500"/>
                </a:lnTo>
                <a:lnTo>
                  <a:pt x="895413" y="901700"/>
                </a:lnTo>
                <a:lnTo>
                  <a:pt x="882624" y="863600"/>
                </a:lnTo>
                <a:lnTo>
                  <a:pt x="878611" y="850900"/>
                </a:lnTo>
                <a:lnTo>
                  <a:pt x="870585" y="825500"/>
                </a:lnTo>
                <a:lnTo>
                  <a:pt x="898918" y="812800"/>
                </a:lnTo>
                <a:lnTo>
                  <a:pt x="910424" y="800100"/>
                </a:lnTo>
                <a:lnTo>
                  <a:pt x="933742" y="762000"/>
                </a:lnTo>
                <a:lnTo>
                  <a:pt x="937247" y="736600"/>
                </a:lnTo>
                <a:lnTo>
                  <a:pt x="935050" y="723900"/>
                </a:lnTo>
                <a:lnTo>
                  <a:pt x="917575" y="685800"/>
                </a:lnTo>
                <a:lnTo>
                  <a:pt x="881748" y="653376"/>
                </a:lnTo>
                <a:lnTo>
                  <a:pt x="881748" y="736600"/>
                </a:lnTo>
                <a:lnTo>
                  <a:pt x="881253" y="749300"/>
                </a:lnTo>
                <a:lnTo>
                  <a:pt x="873582" y="749300"/>
                </a:lnTo>
                <a:lnTo>
                  <a:pt x="591477" y="901700"/>
                </a:lnTo>
                <a:lnTo>
                  <a:pt x="582637" y="901700"/>
                </a:lnTo>
                <a:lnTo>
                  <a:pt x="577811" y="889000"/>
                </a:lnTo>
                <a:lnTo>
                  <a:pt x="575310" y="889000"/>
                </a:lnTo>
                <a:lnTo>
                  <a:pt x="562813" y="863600"/>
                </a:lnTo>
                <a:lnTo>
                  <a:pt x="560476" y="863600"/>
                </a:lnTo>
                <a:lnTo>
                  <a:pt x="561644" y="850900"/>
                </a:lnTo>
                <a:lnTo>
                  <a:pt x="568642" y="850900"/>
                </a:lnTo>
                <a:lnTo>
                  <a:pt x="709955" y="774700"/>
                </a:lnTo>
                <a:lnTo>
                  <a:pt x="851255" y="698500"/>
                </a:lnTo>
                <a:lnTo>
                  <a:pt x="859917" y="698500"/>
                </a:lnTo>
                <a:lnTo>
                  <a:pt x="864590" y="711200"/>
                </a:lnTo>
                <a:lnTo>
                  <a:pt x="866749" y="711200"/>
                </a:lnTo>
                <a:lnTo>
                  <a:pt x="880084" y="736600"/>
                </a:lnTo>
                <a:lnTo>
                  <a:pt x="881748" y="736600"/>
                </a:lnTo>
                <a:lnTo>
                  <a:pt x="881748" y="653376"/>
                </a:lnTo>
                <a:lnTo>
                  <a:pt x="874014" y="647700"/>
                </a:lnTo>
                <a:lnTo>
                  <a:pt x="830592" y="647700"/>
                </a:lnTo>
                <a:lnTo>
                  <a:pt x="819010" y="596900"/>
                </a:lnTo>
                <a:lnTo>
                  <a:pt x="809548" y="533400"/>
                </a:lnTo>
                <a:lnTo>
                  <a:pt x="802246" y="482600"/>
                </a:lnTo>
                <a:lnTo>
                  <a:pt x="797128" y="431800"/>
                </a:lnTo>
                <a:lnTo>
                  <a:pt x="794207" y="381000"/>
                </a:lnTo>
                <a:lnTo>
                  <a:pt x="793521" y="330200"/>
                </a:lnTo>
                <a:lnTo>
                  <a:pt x="795096" y="292100"/>
                </a:lnTo>
                <a:lnTo>
                  <a:pt x="793775" y="279400"/>
                </a:lnTo>
                <a:lnTo>
                  <a:pt x="788390" y="266700"/>
                </a:lnTo>
                <a:lnTo>
                  <a:pt x="779818" y="254000"/>
                </a:lnTo>
                <a:lnTo>
                  <a:pt x="756462" y="254000"/>
                </a:lnTo>
                <a:lnTo>
                  <a:pt x="747979" y="266700"/>
                </a:lnTo>
                <a:lnTo>
                  <a:pt x="742073" y="279400"/>
                </a:lnTo>
                <a:lnTo>
                  <a:pt x="739444" y="279400"/>
                </a:lnTo>
                <a:lnTo>
                  <a:pt x="737768" y="330200"/>
                </a:lnTo>
                <a:lnTo>
                  <a:pt x="737984" y="368300"/>
                </a:lnTo>
                <a:lnTo>
                  <a:pt x="740092" y="419100"/>
                </a:lnTo>
                <a:lnTo>
                  <a:pt x="744042" y="457200"/>
                </a:lnTo>
                <a:lnTo>
                  <a:pt x="749858" y="508000"/>
                </a:lnTo>
                <a:lnTo>
                  <a:pt x="757516" y="571500"/>
                </a:lnTo>
                <a:lnTo>
                  <a:pt x="766991" y="622300"/>
                </a:lnTo>
                <a:lnTo>
                  <a:pt x="778268" y="673100"/>
                </a:lnTo>
                <a:lnTo>
                  <a:pt x="589470" y="774700"/>
                </a:lnTo>
                <a:lnTo>
                  <a:pt x="559447" y="736600"/>
                </a:lnTo>
                <a:lnTo>
                  <a:pt x="527583" y="698500"/>
                </a:lnTo>
                <a:lnTo>
                  <a:pt x="494004" y="660400"/>
                </a:lnTo>
                <a:lnTo>
                  <a:pt x="458825" y="622300"/>
                </a:lnTo>
                <a:lnTo>
                  <a:pt x="422173" y="584200"/>
                </a:lnTo>
                <a:lnTo>
                  <a:pt x="384162" y="558800"/>
                </a:lnTo>
                <a:lnTo>
                  <a:pt x="344906" y="520700"/>
                </a:lnTo>
                <a:lnTo>
                  <a:pt x="304520" y="495300"/>
                </a:lnTo>
                <a:lnTo>
                  <a:pt x="263144" y="457200"/>
                </a:lnTo>
                <a:lnTo>
                  <a:pt x="220865" y="444500"/>
                </a:lnTo>
                <a:lnTo>
                  <a:pt x="177825" y="419100"/>
                </a:lnTo>
                <a:lnTo>
                  <a:pt x="89903" y="393700"/>
                </a:lnTo>
                <a:lnTo>
                  <a:pt x="130860" y="368300"/>
                </a:lnTo>
                <a:lnTo>
                  <a:pt x="175336" y="342900"/>
                </a:lnTo>
                <a:lnTo>
                  <a:pt x="222719" y="330200"/>
                </a:lnTo>
                <a:lnTo>
                  <a:pt x="272389" y="304800"/>
                </a:lnTo>
                <a:lnTo>
                  <a:pt x="323748" y="279400"/>
                </a:lnTo>
                <a:lnTo>
                  <a:pt x="533730" y="177800"/>
                </a:lnTo>
                <a:lnTo>
                  <a:pt x="584301" y="165100"/>
                </a:lnTo>
                <a:lnTo>
                  <a:pt x="632879" y="139700"/>
                </a:lnTo>
                <a:lnTo>
                  <a:pt x="678840" y="114300"/>
                </a:lnTo>
                <a:lnTo>
                  <a:pt x="721575" y="101600"/>
                </a:lnTo>
                <a:lnTo>
                  <a:pt x="760476" y="88900"/>
                </a:lnTo>
                <a:lnTo>
                  <a:pt x="794931" y="63500"/>
                </a:lnTo>
                <a:lnTo>
                  <a:pt x="784212" y="88900"/>
                </a:lnTo>
                <a:lnTo>
                  <a:pt x="774560" y="114300"/>
                </a:lnTo>
                <a:lnTo>
                  <a:pt x="765975" y="139700"/>
                </a:lnTo>
                <a:lnTo>
                  <a:pt x="758444" y="165100"/>
                </a:lnTo>
                <a:lnTo>
                  <a:pt x="757720" y="165100"/>
                </a:lnTo>
                <a:lnTo>
                  <a:pt x="761174" y="177800"/>
                </a:lnTo>
                <a:lnTo>
                  <a:pt x="768210" y="190500"/>
                </a:lnTo>
                <a:lnTo>
                  <a:pt x="802563" y="190500"/>
                </a:lnTo>
                <a:lnTo>
                  <a:pt x="808736" y="177800"/>
                </a:lnTo>
                <a:lnTo>
                  <a:pt x="812596" y="177800"/>
                </a:lnTo>
                <a:lnTo>
                  <a:pt x="823429" y="139700"/>
                </a:lnTo>
                <a:lnTo>
                  <a:pt x="836841" y="114300"/>
                </a:lnTo>
                <a:lnTo>
                  <a:pt x="852766" y="76200"/>
                </a:lnTo>
                <a:lnTo>
                  <a:pt x="861923" y="63500"/>
                </a:lnTo>
                <a:lnTo>
                  <a:pt x="871093" y="50800"/>
                </a:lnTo>
                <a:lnTo>
                  <a:pt x="877366" y="50800"/>
                </a:lnTo>
                <a:lnTo>
                  <a:pt x="879729" y="38100"/>
                </a:lnTo>
                <a:lnTo>
                  <a:pt x="878192" y="25400"/>
                </a:lnTo>
                <a:lnTo>
                  <a:pt x="872756" y="12700"/>
                </a:lnTo>
                <a:lnTo>
                  <a:pt x="865378" y="0"/>
                </a:lnTo>
                <a:lnTo>
                  <a:pt x="823264" y="0"/>
                </a:lnTo>
                <a:lnTo>
                  <a:pt x="757821" y="25400"/>
                </a:lnTo>
                <a:lnTo>
                  <a:pt x="719518" y="38100"/>
                </a:lnTo>
                <a:lnTo>
                  <a:pt x="676643" y="63500"/>
                </a:lnTo>
                <a:lnTo>
                  <a:pt x="629907" y="76200"/>
                </a:lnTo>
                <a:lnTo>
                  <a:pt x="580009" y="101600"/>
                </a:lnTo>
                <a:lnTo>
                  <a:pt x="527659" y="127000"/>
                </a:lnTo>
                <a:lnTo>
                  <a:pt x="253631" y="254000"/>
                </a:lnTo>
                <a:lnTo>
                  <a:pt x="201295" y="279400"/>
                </a:lnTo>
                <a:lnTo>
                  <a:pt x="151422" y="292100"/>
                </a:lnTo>
                <a:lnTo>
                  <a:pt x="104698" y="317500"/>
                </a:lnTo>
                <a:lnTo>
                  <a:pt x="61861" y="342900"/>
                </a:lnTo>
                <a:lnTo>
                  <a:pt x="23583" y="355600"/>
                </a:lnTo>
                <a:lnTo>
                  <a:pt x="12369" y="368300"/>
                </a:lnTo>
                <a:lnTo>
                  <a:pt x="4254" y="381000"/>
                </a:lnTo>
                <a:lnTo>
                  <a:pt x="0" y="393700"/>
                </a:lnTo>
                <a:lnTo>
                  <a:pt x="419" y="406400"/>
                </a:lnTo>
                <a:lnTo>
                  <a:pt x="4597" y="419100"/>
                </a:lnTo>
                <a:lnTo>
                  <a:pt x="11785" y="431800"/>
                </a:lnTo>
                <a:lnTo>
                  <a:pt x="21412" y="431800"/>
                </a:lnTo>
                <a:lnTo>
                  <a:pt x="32905" y="444500"/>
                </a:lnTo>
                <a:lnTo>
                  <a:pt x="74434" y="444500"/>
                </a:lnTo>
                <a:lnTo>
                  <a:pt x="160985" y="469900"/>
                </a:lnTo>
                <a:lnTo>
                  <a:pt x="205905" y="495300"/>
                </a:lnTo>
                <a:lnTo>
                  <a:pt x="251828" y="520700"/>
                </a:lnTo>
                <a:lnTo>
                  <a:pt x="298691" y="558800"/>
                </a:lnTo>
                <a:lnTo>
                  <a:pt x="366369" y="609600"/>
                </a:lnTo>
                <a:lnTo>
                  <a:pt x="400545" y="647700"/>
                </a:lnTo>
                <a:lnTo>
                  <a:pt x="434873" y="673100"/>
                </a:lnTo>
                <a:lnTo>
                  <a:pt x="503809" y="749300"/>
                </a:lnTo>
                <a:lnTo>
                  <a:pt x="538314" y="800100"/>
                </a:lnTo>
                <a:lnTo>
                  <a:pt x="528497" y="800100"/>
                </a:lnTo>
                <a:lnTo>
                  <a:pt x="520179" y="812800"/>
                </a:lnTo>
                <a:lnTo>
                  <a:pt x="513499" y="825500"/>
                </a:lnTo>
                <a:lnTo>
                  <a:pt x="508660" y="838200"/>
                </a:lnTo>
                <a:lnTo>
                  <a:pt x="505587" y="850900"/>
                </a:lnTo>
                <a:lnTo>
                  <a:pt x="505155" y="863600"/>
                </a:lnTo>
                <a:lnTo>
                  <a:pt x="507339" y="876300"/>
                </a:lnTo>
                <a:lnTo>
                  <a:pt x="525487" y="914400"/>
                </a:lnTo>
                <a:lnTo>
                  <a:pt x="568807" y="952500"/>
                </a:lnTo>
                <a:lnTo>
                  <a:pt x="610844" y="952500"/>
                </a:lnTo>
                <a:lnTo>
                  <a:pt x="618299" y="939800"/>
                </a:lnTo>
                <a:lnTo>
                  <a:pt x="639292" y="939800"/>
                </a:lnTo>
                <a:lnTo>
                  <a:pt x="653072" y="952500"/>
                </a:lnTo>
                <a:lnTo>
                  <a:pt x="666661" y="977900"/>
                </a:lnTo>
                <a:lnTo>
                  <a:pt x="680072" y="990600"/>
                </a:lnTo>
                <a:lnTo>
                  <a:pt x="693293" y="1016000"/>
                </a:lnTo>
                <a:lnTo>
                  <a:pt x="514972" y="1016000"/>
                </a:lnTo>
                <a:lnTo>
                  <a:pt x="466598" y="1041400"/>
                </a:lnTo>
                <a:lnTo>
                  <a:pt x="420128" y="1054100"/>
                </a:lnTo>
                <a:lnTo>
                  <a:pt x="376008" y="1079500"/>
                </a:lnTo>
                <a:lnTo>
                  <a:pt x="368096" y="1092200"/>
                </a:lnTo>
                <a:lnTo>
                  <a:pt x="363791" y="1104900"/>
                </a:lnTo>
                <a:lnTo>
                  <a:pt x="363385" y="1104900"/>
                </a:lnTo>
                <a:lnTo>
                  <a:pt x="367182" y="1117600"/>
                </a:lnTo>
                <a:lnTo>
                  <a:pt x="372008" y="1130300"/>
                </a:lnTo>
                <a:lnTo>
                  <a:pt x="406171" y="1130300"/>
                </a:lnTo>
                <a:lnTo>
                  <a:pt x="454888" y="1104900"/>
                </a:lnTo>
                <a:lnTo>
                  <a:pt x="506526" y="1079500"/>
                </a:lnTo>
                <a:lnTo>
                  <a:pt x="560362" y="1066800"/>
                </a:lnTo>
                <a:lnTo>
                  <a:pt x="676922" y="1066800"/>
                </a:lnTo>
                <a:lnTo>
                  <a:pt x="696785" y="1079500"/>
                </a:lnTo>
                <a:lnTo>
                  <a:pt x="710552" y="1092200"/>
                </a:lnTo>
                <a:lnTo>
                  <a:pt x="724014" y="1104900"/>
                </a:lnTo>
                <a:lnTo>
                  <a:pt x="737069" y="1130300"/>
                </a:lnTo>
                <a:lnTo>
                  <a:pt x="749604" y="1143000"/>
                </a:lnTo>
                <a:lnTo>
                  <a:pt x="719582" y="1130300"/>
                </a:lnTo>
                <a:lnTo>
                  <a:pt x="655383" y="1130300"/>
                </a:lnTo>
                <a:lnTo>
                  <a:pt x="621131" y="1117600"/>
                </a:lnTo>
                <a:lnTo>
                  <a:pt x="615467" y="1117600"/>
                </a:lnTo>
                <a:lnTo>
                  <a:pt x="513143" y="1143000"/>
                </a:lnTo>
                <a:lnTo>
                  <a:pt x="465658" y="1155700"/>
                </a:lnTo>
                <a:lnTo>
                  <a:pt x="421589" y="1193800"/>
                </a:lnTo>
                <a:lnTo>
                  <a:pt x="381673" y="1219200"/>
                </a:lnTo>
                <a:lnTo>
                  <a:pt x="346176" y="1257300"/>
                </a:lnTo>
                <a:lnTo>
                  <a:pt x="318173" y="1308100"/>
                </a:lnTo>
                <a:lnTo>
                  <a:pt x="297992" y="1358900"/>
                </a:lnTo>
                <a:lnTo>
                  <a:pt x="286029" y="1409700"/>
                </a:lnTo>
                <a:lnTo>
                  <a:pt x="285369" y="1409700"/>
                </a:lnTo>
                <a:lnTo>
                  <a:pt x="284213" y="1422400"/>
                </a:lnTo>
                <a:lnTo>
                  <a:pt x="283324" y="1435100"/>
                </a:lnTo>
                <a:lnTo>
                  <a:pt x="282740" y="1447800"/>
                </a:lnTo>
                <a:lnTo>
                  <a:pt x="282536" y="1460500"/>
                </a:lnTo>
                <a:lnTo>
                  <a:pt x="282930" y="1473200"/>
                </a:lnTo>
                <a:lnTo>
                  <a:pt x="292938" y="1549400"/>
                </a:lnTo>
                <a:lnTo>
                  <a:pt x="308317" y="1587500"/>
                </a:lnTo>
                <a:lnTo>
                  <a:pt x="329768" y="1625600"/>
                </a:lnTo>
                <a:lnTo>
                  <a:pt x="356781" y="1676400"/>
                </a:lnTo>
                <a:lnTo>
                  <a:pt x="388797" y="1701800"/>
                </a:lnTo>
                <a:lnTo>
                  <a:pt x="425284" y="1739900"/>
                </a:lnTo>
                <a:lnTo>
                  <a:pt x="465709" y="1765300"/>
                </a:lnTo>
                <a:lnTo>
                  <a:pt x="509511" y="1778000"/>
                </a:lnTo>
                <a:lnTo>
                  <a:pt x="556171" y="1790700"/>
                </a:lnTo>
                <a:lnTo>
                  <a:pt x="667727" y="1790700"/>
                </a:lnTo>
                <a:lnTo>
                  <a:pt x="717448" y="1778000"/>
                </a:lnTo>
                <a:lnTo>
                  <a:pt x="764578" y="1765300"/>
                </a:lnTo>
                <a:lnTo>
                  <a:pt x="808418" y="1739900"/>
                </a:lnTo>
                <a:lnTo>
                  <a:pt x="848258" y="1701800"/>
                </a:lnTo>
                <a:lnTo>
                  <a:pt x="879614" y="1663700"/>
                </a:lnTo>
                <a:lnTo>
                  <a:pt x="905395" y="1625600"/>
                </a:lnTo>
                <a:lnTo>
                  <a:pt x="925487" y="1587500"/>
                </a:lnTo>
                <a:lnTo>
                  <a:pt x="939749" y="1536700"/>
                </a:lnTo>
                <a:lnTo>
                  <a:pt x="945299" y="1511300"/>
                </a:lnTo>
                <a:lnTo>
                  <a:pt x="948067" y="1498600"/>
                </a:lnTo>
                <a:lnTo>
                  <a:pt x="948829" y="1485900"/>
                </a:lnTo>
                <a:lnTo>
                  <a:pt x="949337" y="1473200"/>
                </a:lnTo>
                <a:lnTo>
                  <a:pt x="949642" y="1473200"/>
                </a:lnTo>
                <a:lnTo>
                  <a:pt x="949744" y="1460500"/>
                </a:lnTo>
                <a:lnTo>
                  <a:pt x="949121" y="1447800"/>
                </a:lnTo>
                <a:lnTo>
                  <a:pt x="947889" y="1422400"/>
                </a:lnTo>
                <a:lnTo>
                  <a:pt x="942276" y="1384300"/>
                </a:lnTo>
                <a:lnTo>
                  <a:pt x="932865" y="1358900"/>
                </a:lnTo>
                <a:lnTo>
                  <a:pt x="919581" y="1320800"/>
                </a:lnTo>
                <a:lnTo>
                  <a:pt x="918413" y="1320800"/>
                </a:lnTo>
                <a:lnTo>
                  <a:pt x="897420" y="1270000"/>
                </a:lnTo>
                <a:lnTo>
                  <a:pt x="894080" y="1264310"/>
                </a:lnTo>
                <a:lnTo>
                  <a:pt x="894080" y="1460500"/>
                </a:lnTo>
                <a:lnTo>
                  <a:pt x="887082" y="1460500"/>
                </a:lnTo>
                <a:lnTo>
                  <a:pt x="887082" y="1524000"/>
                </a:lnTo>
                <a:lnTo>
                  <a:pt x="875626" y="1562100"/>
                </a:lnTo>
                <a:lnTo>
                  <a:pt x="858672" y="1600200"/>
                </a:lnTo>
                <a:lnTo>
                  <a:pt x="836472" y="1625600"/>
                </a:lnTo>
                <a:lnTo>
                  <a:pt x="809269" y="1663700"/>
                </a:lnTo>
                <a:lnTo>
                  <a:pt x="767156" y="1689100"/>
                </a:lnTo>
                <a:lnTo>
                  <a:pt x="720051" y="1714500"/>
                </a:lnTo>
                <a:lnTo>
                  <a:pt x="669112" y="1739900"/>
                </a:lnTo>
                <a:lnTo>
                  <a:pt x="606640" y="1739900"/>
                </a:lnTo>
                <a:lnTo>
                  <a:pt x="559714" y="1727200"/>
                </a:lnTo>
                <a:lnTo>
                  <a:pt x="515518" y="1714500"/>
                </a:lnTo>
                <a:lnTo>
                  <a:pt x="474713" y="1701800"/>
                </a:lnTo>
                <a:lnTo>
                  <a:pt x="437959" y="1676400"/>
                </a:lnTo>
                <a:lnTo>
                  <a:pt x="405942" y="1638300"/>
                </a:lnTo>
                <a:lnTo>
                  <a:pt x="379336" y="1600200"/>
                </a:lnTo>
                <a:lnTo>
                  <a:pt x="358800" y="1562100"/>
                </a:lnTo>
                <a:lnTo>
                  <a:pt x="345020" y="1524000"/>
                </a:lnTo>
                <a:lnTo>
                  <a:pt x="422173" y="1524000"/>
                </a:lnTo>
                <a:lnTo>
                  <a:pt x="422173" y="1587500"/>
                </a:lnTo>
                <a:lnTo>
                  <a:pt x="429082" y="1625600"/>
                </a:lnTo>
                <a:lnTo>
                  <a:pt x="447255" y="1651000"/>
                </a:lnTo>
                <a:lnTo>
                  <a:pt x="473913" y="1663700"/>
                </a:lnTo>
                <a:lnTo>
                  <a:pt x="506323" y="1676400"/>
                </a:lnTo>
                <a:lnTo>
                  <a:pt x="522046" y="1676400"/>
                </a:lnTo>
                <a:lnTo>
                  <a:pt x="536790" y="1663700"/>
                </a:lnTo>
                <a:lnTo>
                  <a:pt x="550252" y="1663700"/>
                </a:lnTo>
                <a:lnTo>
                  <a:pt x="562140" y="1651000"/>
                </a:lnTo>
                <a:lnTo>
                  <a:pt x="574294" y="1663700"/>
                </a:lnTo>
                <a:lnTo>
                  <a:pt x="587844" y="1663700"/>
                </a:lnTo>
                <a:lnTo>
                  <a:pt x="602589" y="1676400"/>
                </a:lnTo>
                <a:lnTo>
                  <a:pt x="634034" y="1676400"/>
                </a:lnTo>
                <a:lnTo>
                  <a:pt x="648779" y="1663700"/>
                </a:lnTo>
                <a:lnTo>
                  <a:pt x="662241" y="1663700"/>
                </a:lnTo>
                <a:lnTo>
                  <a:pt x="674128" y="1651000"/>
                </a:lnTo>
                <a:lnTo>
                  <a:pt x="686219" y="1663700"/>
                </a:lnTo>
                <a:lnTo>
                  <a:pt x="699655" y="1663700"/>
                </a:lnTo>
                <a:lnTo>
                  <a:pt x="714286" y="1676400"/>
                </a:lnTo>
                <a:lnTo>
                  <a:pt x="729945" y="1676400"/>
                </a:lnTo>
                <a:lnTo>
                  <a:pt x="762711" y="1663700"/>
                </a:lnTo>
                <a:lnTo>
                  <a:pt x="789457" y="1651000"/>
                </a:lnTo>
                <a:lnTo>
                  <a:pt x="807491" y="1625600"/>
                </a:lnTo>
                <a:lnTo>
                  <a:pt x="809688" y="1612900"/>
                </a:lnTo>
                <a:lnTo>
                  <a:pt x="814095" y="1587500"/>
                </a:lnTo>
                <a:lnTo>
                  <a:pt x="814095" y="1562100"/>
                </a:lnTo>
                <a:lnTo>
                  <a:pt x="814095" y="1524000"/>
                </a:lnTo>
                <a:lnTo>
                  <a:pt x="887082" y="1524000"/>
                </a:lnTo>
                <a:lnTo>
                  <a:pt x="887082" y="1460500"/>
                </a:lnTo>
                <a:lnTo>
                  <a:pt x="813930" y="1460500"/>
                </a:lnTo>
                <a:lnTo>
                  <a:pt x="813930" y="1447800"/>
                </a:lnTo>
                <a:lnTo>
                  <a:pt x="893419" y="1447800"/>
                </a:lnTo>
                <a:lnTo>
                  <a:pt x="894080" y="1460500"/>
                </a:lnTo>
                <a:lnTo>
                  <a:pt x="894080" y="1264310"/>
                </a:lnTo>
                <a:lnTo>
                  <a:pt x="884923" y="1248689"/>
                </a:lnTo>
                <a:lnTo>
                  <a:pt x="884923" y="1384300"/>
                </a:lnTo>
                <a:lnTo>
                  <a:pt x="813930" y="1384300"/>
                </a:lnTo>
                <a:lnTo>
                  <a:pt x="813930" y="1333500"/>
                </a:lnTo>
                <a:lnTo>
                  <a:pt x="807326" y="1308100"/>
                </a:lnTo>
                <a:lnTo>
                  <a:pt x="789292" y="1282700"/>
                </a:lnTo>
                <a:lnTo>
                  <a:pt x="775919" y="1270000"/>
                </a:lnTo>
                <a:lnTo>
                  <a:pt x="762546" y="1257300"/>
                </a:lnTo>
                <a:lnTo>
                  <a:pt x="758278" y="1257300"/>
                </a:lnTo>
                <a:lnTo>
                  <a:pt x="758278" y="1333500"/>
                </a:lnTo>
                <a:lnTo>
                  <a:pt x="758278" y="1511300"/>
                </a:lnTo>
                <a:lnTo>
                  <a:pt x="758278" y="1587500"/>
                </a:lnTo>
                <a:lnTo>
                  <a:pt x="756056" y="1600200"/>
                </a:lnTo>
                <a:lnTo>
                  <a:pt x="749985" y="1612900"/>
                </a:lnTo>
                <a:lnTo>
                  <a:pt x="710349" y="1612900"/>
                </a:lnTo>
                <a:lnTo>
                  <a:pt x="704329" y="1600200"/>
                </a:lnTo>
                <a:lnTo>
                  <a:pt x="702119" y="1587500"/>
                </a:lnTo>
                <a:lnTo>
                  <a:pt x="704329" y="1574800"/>
                </a:lnTo>
                <a:lnTo>
                  <a:pt x="710349" y="1574800"/>
                </a:lnTo>
                <a:lnTo>
                  <a:pt x="719201" y="1562100"/>
                </a:lnTo>
                <a:lnTo>
                  <a:pt x="740981" y="1562100"/>
                </a:lnTo>
                <a:lnTo>
                  <a:pt x="749985" y="1574800"/>
                </a:lnTo>
                <a:lnTo>
                  <a:pt x="756056" y="1574800"/>
                </a:lnTo>
                <a:lnTo>
                  <a:pt x="758278" y="1587500"/>
                </a:lnTo>
                <a:lnTo>
                  <a:pt x="758278" y="1511300"/>
                </a:lnTo>
                <a:lnTo>
                  <a:pt x="702119" y="1511300"/>
                </a:lnTo>
                <a:lnTo>
                  <a:pt x="702119" y="1333500"/>
                </a:lnTo>
                <a:lnTo>
                  <a:pt x="704342" y="1333500"/>
                </a:lnTo>
                <a:lnTo>
                  <a:pt x="710412" y="1320800"/>
                </a:lnTo>
                <a:lnTo>
                  <a:pt x="719416" y="1308100"/>
                </a:lnTo>
                <a:lnTo>
                  <a:pt x="741197" y="1308100"/>
                </a:lnTo>
                <a:lnTo>
                  <a:pt x="750049" y="1320800"/>
                </a:lnTo>
                <a:lnTo>
                  <a:pt x="756056" y="1333500"/>
                </a:lnTo>
                <a:lnTo>
                  <a:pt x="758278" y="1333500"/>
                </a:lnTo>
                <a:lnTo>
                  <a:pt x="758278" y="1257300"/>
                </a:lnTo>
                <a:lnTo>
                  <a:pt x="699490" y="1257300"/>
                </a:lnTo>
                <a:lnTo>
                  <a:pt x="686054" y="1270000"/>
                </a:lnTo>
                <a:lnTo>
                  <a:pt x="661885" y="1270000"/>
                </a:lnTo>
                <a:lnTo>
                  <a:pt x="648487" y="1257300"/>
                </a:lnTo>
                <a:lnTo>
                  <a:pt x="646468" y="1257300"/>
                </a:lnTo>
                <a:lnTo>
                  <a:pt x="646468" y="1333500"/>
                </a:lnTo>
                <a:lnTo>
                  <a:pt x="646468" y="1511300"/>
                </a:lnTo>
                <a:lnTo>
                  <a:pt x="646468" y="1587500"/>
                </a:lnTo>
                <a:lnTo>
                  <a:pt x="644220" y="1600200"/>
                </a:lnTo>
                <a:lnTo>
                  <a:pt x="638149" y="1612900"/>
                </a:lnTo>
                <a:lnTo>
                  <a:pt x="598424" y="1612900"/>
                </a:lnTo>
                <a:lnTo>
                  <a:pt x="592366" y="1600200"/>
                </a:lnTo>
                <a:lnTo>
                  <a:pt x="590143" y="1587500"/>
                </a:lnTo>
                <a:lnTo>
                  <a:pt x="592366" y="1574800"/>
                </a:lnTo>
                <a:lnTo>
                  <a:pt x="598424" y="1574800"/>
                </a:lnTo>
                <a:lnTo>
                  <a:pt x="607428" y="1562100"/>
                </a:lnTo>
                <a:lnTo>
                  <a:pt x="629234" y="1562100"/>
                </a:lnTo>
                <a:lnTo>
                  <a:pt x="638149" y="1574800"/>
                </a:lnTo>
                <a:lnTo>
                  <a:pt x="644220" y="1574800"/>
                </a:lnTo>
                <a:lnTo>
                  <a:pt x="646468" y="1587500"/>
                </a:lnTo>
                <a:lnTo>
                  <a:pt x="646468" y="1511300"/>
                </a:lnTo>
                <a:lnTo>
                  <a:pt x="590143" y="1511300"/>
                </a:lnTo>
                <a:lnTo>
                  <a:pt x="590143" y="1333500"/>
                </a:lnTo>
                <a:lnTo>
                  <a:pt x="592366" y="1333500"/>
                </a:lnTo>
                <a:lnTo>
                  <a:pt x="598424" y="1320800"/>
                </a:lnTo>
                <a:lnTo>
                  <a:pt x="607428" y="1308100"/>
                </a:lnTo>
                <a:lnTo>
                  <a:pt x="629234" y="1308100"/>
                </a:lnTo>
                <a:lnTo>
                  <a:pt x="638149" y="1320800"/>
                </a:lnTo>
                <a:lnTo>
                  <a:pt x="644220" y="1333500"/>
                </a:lnTo>
                <a:lnTo>
                  <a:pt x="646468" y="1333500"/>
                </a:lnTo>
                <a:lnTo>
                  <a:pt x="646468" y="1257300"/>
                </a:lnTo>
                <a:lnTo>
                  <a:pt x="587616" y="1257300"/>
                </a:lnTo>
                <a:lnTo>
                  <a:pt x="574103" y="1270000"/>
                </a:lnTo>
                <a:lnTo>
                  <a:pt x="550164" y="1270000"/>
                </a:lnTo>
                <a:lnTo>
                  <a:pt x="536689" y="1257300"/>
                </a:lnTo>
                <a:lnTo>
                  <a:pt x="534314" y="1257300"/>
                </a:lnTo>
                <a:lnTo>
                  <a:pt x="534314" y="1333500"/>
                </a:lnTo>
                <a:lnTo>
                  <a:pt x="534314" y="1511300"/>
                </a:lnTo>
                <a:lnTo>
                  <a:pt x="534314" y="1587500"/>
                </a:lnTo>
                <a:lnTo>
                  <a:pt x="532104" y="1600200"/>
                </a:lnTo>
                <a:lnTo>
                  <a:pt x="526084" y="1612900"/>
                </a:lnTo>
                <a:lnTo>
                  <a:pt x="486702" y="1612900"/>
                </a:lnTo>
                <a:lnTo>
                  <a:pt x="480809" y="1600200"/>
                </a:lnTo>
                <a:lnTo>
                  <a:pt x="478663" y="1587500"/>
                </a:lnTo>
                <a:lnTo>
                  <a:pt x="480809" y="1574800"/>
                </a:lnTo>
                <a:lnTo>
                  <a:pt x="486702" y="1574800"/>
                </a:lnTo>
                <a:lnTo>
                  <a:pt x="495528" y="1562100"/>
                </a:lnTo>
                <a:lnTo>
                  <a:pt x="517232" y="1562100"/>
                </a:lnTo>
                <a:lnTo>
                  <a:pt x="526084" y="1574800"/>
                </a:lnTo>
                <a:lnTo>
                  <a:pt x="532104" y="1574800"/>
                </a:lnTo>
                <a:lnTo>
                  <a:pt x="534314" y="1587500"/>
                </a:lnTo>
                <a:lnTo>
                  <a:pt x="534314" y="1511300"/>
                </a:lnTo>
                <a:lnTo>
                  <a:pt x="478663" y="1511300"/>
                </a:lnTo>
                <a:lnTo>
                  <a:pt x="478663" y="1447800"/>
                </a:lnTo>
                <a:lnTo>
                  <a:pt x="478663" y="1384300"/>
                </a:lnTo>
                <a:lnTo>
                  <a:pt x="478663" y="1333500"/>
                </a:lnTo>
                <a:lnTo>
                  <a:pt x="480809" y="1333500"/>
                </a:lnTo>
                <a:lnTo>
                  <a:pt x="486702" y="1320800"/>
                </a:lnTo>
                <a:lnTo>
                  <a:pt x="495528" y="1308100"/>
                </a:lnTo>
                <a:lnTo>
                  <a:pt x="517448" y="1308100"/>
                </a:lnTo>
                <a:lnTo>
                  <a:pt x="526275" y="1320800"/>
                </a:lnTo>
                <a:lnTo>
                  <a:pt x="532168" y="1333500"/>
                </a:lnTo>
                <a:lnTo>
                  <a:pt x="534314" y="1333500"/>
                </a:lnTo>
                <a:lnTo>
                  <a:pt x="534314" y="1257300"/>
                </a:lnTo>
                <a:lnTo>
                  <a:pt x="473392" y="1257300"/>
                </a:lnTo>
                <a:lnTo>
                  <a:pt x="446646" y="1282700"/>
                </a:lnTo>
                <a:lnTo>
                  <a:pt x="428612" y="1308100"/>
                </a:lnTo>
                <a:lnTo>
                  <a:pt x="422338" y="1332230"/>
                </a:lnTo>
                <a:lnTo>
                  <a:pt x="422338" y="1447800"/>
                </a:lnTo>
                <a:lnTo>
                  <a:pt x="422338" y="1460500"/>
                </a:lnTo>
                <a:lnTo>
                  <a:pt x="338188" y="1460500"/>
                </a:lnTo>
                <a:lnTo>
                  <a:pt x="338188" y="1447800"/>
                </a:lnTo>
                <a:lnTo>
                  <a:pt x="422338" y="1447800"/>
                </a:lnTo>
                <a:lnTo>
                  <a:pt x="422338" y="1332230"/>
                </a:lnTo>
                <a:lnTo>
                  <a:pt x="422008" y="1333500"/>
                </a:lnTo>
                <a:lnTo>
                  <a:pt x="422008" y="1384300"/>
                </a:lnTo>
                <a:lnTo>
                  <a:pt x="347014" y="1384300"/>
                </a:lnTo>
                <a:lnTo>
                  <a:pt x="358902" y="1358900"/>
                </a:lnTo>
                <a:lnTo>
                  <a:pt x="375246" y="1320800"/>
                </a:lnTo>
                <a:lnTo>
                  <a:pt x="395922" y="1295400"/>
                </a:lnTo>
                <a:lnTo>
                  <a:pt x="420839" y="1257300"/>
                </a:lnTo>
                <a:lnTo>
                  <a:pt x="462953" y="1231900"/>
                </a:lnTo>
                <a:lnTo>
                  <a:pt x="510324" y="1206500"/>
                </a:lnTo>
                <a:lnTo>
                  <a:pt x="561809" y="1181100"/>
                </a:lnTo>
                <a:lnTo>
                  <a:pt x="696353" y="1181100"/>
                </a:lnTo>
                <a:lnTo>
                  <a:pt x="752259" y="1206500"/>
                </a:lnTo>
                <a:lnTo>
                  <a:pt x="791997" y="1231900"/>
                </a:lnTo>
                <a:lnTo>
                  <a:pt x="816940" y="1244600"/>
                </a:lnTo>
                <a:lnTo>
                  <a:pt x="828433" y="1270000"/>
                </a:lnTo>
                <a:lnTo>
                  <a:pt x="835431" y="1270000"/>
                </a:lnTo>
                <a:lnTo>
                  <a:pt x="843584" y="1282700"/>
                </a:lnTo>
                <a:lnTo>
                  <a:pt x="851522" y="1308100"/>
                </a:lnTo>
                <a:lnTo>
                  <a:pt x="859256" y="1320800"/>
                </a:lnTo>
                <a:lnTo>
                  <a:pt x="866749" y="1333500"/>
                </a:lnTo>
                <a:lnTo>
                  <a:pt x="868083" y="1346200"/>
                </a:lnTo>
                <a:lnTo>
                  <a:pt x="873010" y="1346200"/>
                </a:lnTo>
                <a:lnTo>
                  <a:pt x="877379" y="1358900"/>
                </a:lnTo>
                <a:lnTo>
                  <a:pt x="881303" y="1371600"/>
                </a:lnTo>
                <a:lnTo>
                  <a:pt x="884923" y="1384300"/>
                </a:lnTo>
                <a:lnTo>
                  <a:pt x="884923" y="1248689"/>
                </a:lnTo>
                <a:lnTo>
                  <a:pt x="875080" y="1231900"/>
                </a:lnTo>
                <a:lnTo>
                  <a:pt x="851496" y="1181100"/>
                </a:lnTo>
                <a:lnTo>
                  <a:pt x="832954" y="1143000"/>
                </a:lnTo>
                <a:lnTo>
                  <a:pt x="826782" y="1130300"/>
                </a:lnTo>
                <a:lnTo>
                  <a:pt x="801052" y="1092200"/>
                </a:lnTo>
                <a:lnTo>
                  <a:pt x="787742" y="1066800"/>
                </a:lnTo>
                <a:lnTo>
                  <a:pt x="774420" y="1041400"/>
                </a:lnTo>
                <a:lnTo>
                  <a:pt x="747014" y="1003300"/>
                </a:lnTo>
                <a:lnTo>
                  <a:pt x="718934" y="952500"/>
                </a:lnTo>
                <a:lnTo>
                  <a:pt x="709383" y="939800"/>
                </a:lnTo>
                <a:lnTo>
                  <a:pt x="690283" y="914400"/>
                </a:lnTo>
                <a:lnTo>
                  <a:pt x="716051" y="901700"/>
                </a:lnTo>
                <a:lnTo>
                  <a:pt x="819099" y="850900"/>
                </a:lnTo>
                <a:lnTo>
                  <a:pt x="832561" y="889000"/>
                </a:lnTo>
                <a:lnTo>
                  <a:pt x="846950" y="939800"/>
                </a:lnTo>
                <a:lnTo>
                  <a:pt x="862253" y="990600"/>
                </a:lnTo>
                <a:lnTo>
                  <a:pt x="878446" y="1041400"/>
                </a:lnTo>
                <a:lnTo>
                  <a:pt x="895527" y="1092200"/>
                </a:lnTo>
                <a:lnTo>
                  <a:pt x="913472" y="1143000"/>
                </a:lnTo>
                <a:lnTo>
                  <a:pt x="932281" y="1193800"/>
                </a:lnTo>
                <a:lnTo>
                  <a:pt x="951928" y="1244600"/>
                </a:lnTo>
                <a:lnTo>
                  <a:pt x="972400" y="1295400"/>
                </a:lnTo>
                <a:lnTo>
                  <a:pt x="974737" y="1308100"/>
                </a:lnTo>
                <a:lnTo>
                  <a:pt x="978230" y="1308100"/>
                </a:lnTo>
                <a:lnTo>
                  <a:pt x="978230" y="1320800"/>
                </a:lnTo>
                <a:lnTo>
                  <a:pt x="979398" y="1320800"/>
                </a:lnTo>
                <a:lnTo>
                  <a:pt x="991501" y="1358900"/>
                </a:lnTo>
                <a:lnTo>
                  <a:pt x="999858" y="1397000"/>
                </a:lnTo>
                <a:lnTo>
                  <a:pt x="1004519" y="1435100"/>
                </a:lnTo>
                <a:lnTo>
                  <a:pt x="1005560" y="1473200"/>
                </a:lnTo>
                <a:lnTo>
                  <a:pt x="1000404" y="1524000"/>
                </a:lnTo>
                <a:lnTo>
                  <a:pt x="987628" y="1574800"/>
                </a:lnTo>
                <a:lnTo>
                  <a:pt x="967574" y="1625600"/>
                </a:lnTo>
                <a:lnTo>
                  <a:pt x="940574" y="1676400"/>
                </a:lnTo>
                <a:lnTo>
                  <a:pt x="936307" y="1689100"/>
                </a:lnTo>
                <a:lnTo>
                  <a:pt x="936345" y="1701800"/>
                </a:lnTo>
                <a:lnTo>
                  <a:pt x="940409" y="1701800"/>
                </a:lnTo>
                <a:lnTo>
                  <a:pt x="948232" y="1714500"/>
                </a:lnTo>
                <a:lnTo>
                  <a:pt x="982573" y="1714500"/>
                </a:lnTo>
                <a:lnTo>
                  <a:pt x="987069" y="1701800"/>
                </a:lnTo>
                <a:lnTo>
                  <a:pt x="1012672" y="1663700"/>
                </a:lnTo>
                <a:lnTo>
                  <a:pt x="1033043" y="1612900"/>
                </a:lnTo>
                <a:lnTo>
                  <a:pt x="1048105" y="1574800"/>
                </a:lnTo>
                <a:lnTo>
                  <a:pt x="1057808" y="1524000"/>
                </a:lnTo>
                <a:lnTo>
                  <a:pt x="1062050" y="1473200"/>
                </a:lnTo>
                <a:close/>
              </a:path>
            </a:pathLst>
          </a:custGeom>
          <a:solidFill>
            <a:srgbClr val="8B613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1912" y="0"/>
            <a:ext cx="6626088" cy="1028696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7053560" cy="10287000"/>
            <a:chOff x="0" y="0"/>
            <a:chExt cx="1705356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622217" cy="102866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3892" y="3094274"/>
              <a:ext cx="16049624" cy="691514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98144" y="493903"/>
            <a:ext cx="1311148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99335" algn="l"/>
                <a:tab pos="7571105" algn="l"/>
                <a:tab pos="9095740" algn="l"/>
              </a:tabLst>
            </a:pPr>
            <a:r>
              <a:rPr sz="9000" dirty="0">
                <a:solidFill>
                  <a:srgbClr val="3C2A18"/>
                </a:solidFill>
                <a:latin typeface="Arial MT"/>
                <a:cs typeface="Arial MT"/>
              </a:rPr>
              <a:t>Top	Customer	by	Country</a:t>
            </a:r>
            <a:endParaRPr sz="9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89126" y="2522838"/>
            <a:ext cx="131000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3C2A18"/>
                </a:solidFill>
                <a:latin typeface="Arial"/>
                <a:cs typeface="Arial"/>
              </a:rPr>
              <a:t>Quer</a:t>
            </a:r>
            <a:r>
              <a:rPr sz="3500" b="1" dirty="0">
                <a:solidFill>
                  <a:srgbClr val="3C2A18"/>
                </a:solidFill>
                <a:latin typeface="Arial"/>
                <a:cs typeface="Arial"/>
              </a:rPr>
              <a:t>y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39683" y="8442955"/>
            <a:ext cx="533013" cy="122174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3171805" cy="10287000"/>
            <a:chOff x="0" y="0"/>
            <a:chExt cx="13171805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622217" cy="102868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6986" y="1028699"/>
              <a:ext cx="7534274" cy="88963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03133" y="457263"/>
            <a:ext cx="148145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000000"/>
                </a:solidFill>
                <a:latin typeface="Arial"/>
                <a:cs typeface="Arial"/>
              </a:rPr>
              <a:t>Outpu</a:t>
            </a:r>
            <a:r>
              <a:rPr sz="3500" b="1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3236" y="0"/>
            <a:ext cx="4714762" cy="102868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34964" y="0"/>
            <a:ext cx="5417820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800" b="1" spc="-5" dirty="0">
                <a:solidFill>
                  <a:srgbClr val="3C2A18"/>
                </a:solidFill>
                <a:latin typeface="Arial"/>
                <a:cs typeface="Arial"/>
              </a:rPr>
              <a:t>Conclusio</a:t>
            </a:r>
            <a:r>
              <a:rPr sz="7800" b="1" dirty="0">
                <a:solidFill>
                  <a:srgbClr val="3C2A18"/>
                </a:solidFill>
                <a:latin typeface="Arial"/>
                <a:cs typeface="Arial"/>
              </a:rPr>
              <a:t>n</a:t>
            </a:r>
            <a:endParaRPr sz="7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455" y="1711385"/>
            <a:ext cx="95250" cy="95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455" y="2092385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455" y="2473385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455" y="3235385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455" y="3997385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455" y="4759385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455" y="5140385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455" y="5902384"/>
            <a:ext cx="95250" cy="95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455" y="6664384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455" y="7426384"/>
            <a:ext cx="95250" cy="952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455" y="7807384"/>
            <a:ext cx="95250" cy="9524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81339" y="1512471"/>
            <a:ext cx="17694910" cy="81092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56845" marR="253365">
              <a:lnSpc>
                <a:spcPct val="100000"/>
              </a:lnSpc>
              <a:spcBef>
                <a:spcPts val="114"/>
              </a:spcBef>
            </a:pP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We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identified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that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the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most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senior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employee based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on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job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title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is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u="sng" spc="5" dirty="0">
                <a:solidFill>
                  <a:srgbClr val="8B6137"/>
                </a:solidFill>
                <a:latin typeface="Arial"/>
                <a:cs typeface="Arial"/>
              </a:rPr>
              <a:t>Mohan</a:t>
            </a:r>
            <a:r>
              <a:rPr sz="2500" b="1" u="sng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u="sng" spc="5" dirty="0">
                <a:solidFill>
                  <a:srgbClr val="8B6137"/>
                </a:solidFill>
                <a:latin typeface="Arial"/>
                <a:cs typeface="Arial"/>
              </a:rPr>
              <a:t>Madan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, who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is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 a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Senior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General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Manager. </a:t>
            </a:r>
            <a:r>
              <a:rPr sz="2500" b="1" spc="-68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The </a:t>
            </a:r>
            <a:r>
              <a:rPr sz="2500" b="1" u="sng" spc="5" dirty="0">
                <a:solidFill>
                  <a:srgbClr val="8B6137"/>
                </a:solidFill>
                <a:latin typeface="Arial"/>
                <a:cs typeface="Arial"/>
              </a:rPr>
              <a:t>USA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 was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highlighted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 as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the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country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with the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 most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invoices,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 where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the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majority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 of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our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sales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occur.</a:t>
            </a:r>
            <a:endParaRPr sz="2500" dirty="0">
              <a:latin typeface="Arial"/>
              <a:cs typeface="Arial"/>
            </a:endParaRPr>
          </a:p>
          <a:p>
            <a:pPr marL="156845" marR="1565910">
              <a:lnSpc>
                <a:spcPct val="100000"/>
              </a:lnSpc>
            </a:pP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The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top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three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invoice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values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are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u="sng" dirty="0">
                <a:solidFill>
                  <a:srgbClr val="8B6137"/>
                </a:solidFill>
                <a:latin typeface="Arial"/>
                <a:cs typeface="Arial"/>
              </a:rPr>
              <a:t>23.75,</a:t>
            </a:r>
            <a:r>
              <a:rPr sz="2500" b="1" u="sng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u="sng" dirty="0">
                <a:solidFill>
                  <a:srgbClr val="8B6137"/>
                </a:solidFill>
                <a:latin typeface="Arial"/>
                <a:cs typeface="Arial"/>
              </a:rPr>
              <a:t>19.8,</a:t>
            </a:r>
            <a:r>
              <a:rPr sz="2500" b="1" u="sng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u="sng" spc="5" dirty="0">
                <a:solidFill>
                  <a:srgbClr val="8B6137"/>
                </a:solidFill>
                <a:latin typeface="Arial"/>
                <a:cs typeface="Arial"/>
              </a:rPr>
              <a:t>and</a:t>
            </a:r>
            <a:r>
              <a:rPr sz="2500" b="1" u="sng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u="sng" dirty="0">
                <a:solidFill>
                  <a:srgbClr val="8B6137"/>
                </a:solidFill>
                <a:latin typeface="Arial"/>
                <a:cs typeface="Arial"/>
              </a:rPr>
              <a:t>19.8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,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giving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us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an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understanding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of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the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highest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revenue- </a:t>
            </a:r>
            <a:r>
              <a:rPr sz="2500" b="1" spc="-68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generating</a:t>
            </a:r>
            <a:r>
              <a:rPr sz="2500" b="1" spc="-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transactions.</a:t>
            </a:r>
            <a:endParaRPr sz="2500" dirty="0">
              <a:latin typeface="Arial"/>
              <a:cs typeface="Arial"/>
            </a:endParaRPr>
          </a:p>
          <a:p>
            <a:pPr marL="156845" marR="145415">
              <a:lnSpc>
                <a:spcPct val="100000"/>
              </a:lnSpc>
            </a:pPr>
            <a:r>
              <a:rPr sz="2500" b="1" u="sng" spc="5" dirty="0">
                <a:solidFill>
                  <a:srgbClr val="8B6137"/>
                </a:solidFill>
                <a:latin typeface="Arial"/>
                <a:cs typeface="Arial"/>
              </a:rPr>
              <a:t>Prague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 was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identified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as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the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city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where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our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most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valuable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customers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reside,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with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the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highest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sum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of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invoice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totals </a:t>
            </a:r>
            <a:r>
              <a:rPr sz="2500" b="1" spc="-68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being</a:t>
            </a:r>
            <a:r>
              <a:rPr sz="2500" b="1" spc="-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u="sng" dirty="0">
                <a:solidFill>
                  <a:srgbClr val="8B6137"/>
                </a:solidFill>
                <a:latin typeface="Arial"/>
                <a:cs typeface="Arial"/>
              </a:rPr>
              <a:t>273.24.</a:t>
            </a:r>
            <a:endParaRPr sz="2500" u="sng" dirty="0">
              <a:latin typeface="Arial"/>
              <a:cs typeface="Arial"/>
            </a:endParaRPr>
          </a:p>
          <a:p>
            <a:pPr marL="156845" marR="628015">
              <a:lnSpc>
                <a:spcPct val="100000"/>
              </a:lnSpc>
            </a:pPr>
            <a:r>
              <a:rPr sz="2500" b="1" u="sng" dirty="0">
                <a:solidFill>
                  <a:srgbClr val="8B6137"/>
                </a:solidFill>
                <a:latin typeface="Arial"/>
                <a:cs typeface="Arial"/>
              </a:rPr>
              <a:t>František</a:t>
            </a:r>
            <a:r>
              <a:rPr sz="2500" b="1" u="sng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u="sng" dirty="0">
                <a:solidFill>
                  <a:srgbClr val="8B6137"/>
                </a:solidFill>
                <a:latin typeface="Arial"/>
                <a:cs typeface="Arial"/>
              </a:rPr>
              <a:t>Wichterlová</a:t>
            </a:r>
            <a:r>
              <a:rPr sz="2500" b="1" u="sng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has</a:t>
            </a:r>
            <a:r>
              <a:rPr sz="2500" b="1" spc="2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spent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the</a:t>
            </a:r>
            <a:r>
              <a:rPr sz="2500" b="1" spc="2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most,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highlighting</a:t>
            </a:r>
            <a:r>
              <a:rPr sz="2500" b="1" spc="2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potential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opportunities</a:t>
            </a:r>
            <a:r>
              <a:rPr sz="2500" b="1" spc="2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for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loyalty</a:t>
            </a:r>
            <a:r>
              <a:rPr sz="2500" b="1" spc="2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programs,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with</a:t>
            </a:r>
            <a:r>
              <a:rPr sz="2500" b="1" spc="2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a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total </a:t>
            </a:r>
            <a:r>
              <a:rPr sz="2500" b="1" spc="-68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spending</a:t>
            </a:r>
            <a:r>
              <a:rPr sz="2500" b="1" spc="-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of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u="sng" dirty="0">
                <a:solidFill>
                  <a:srgbClr val="8B6137"/>
                </a:solidFill>
                <a:latin typeface="Arial"/>
                <a:cs typeface="Arial"/>
              </a:rPr>
              <a:t>144.54.</a:t>
            </a:r>
            <a:endParaRPr sz="2500" u="sng" dirty="0">
              <a:latin typeface="Arial"/>
              <a:cs typeface="Arial"/>
            </a:endParaRPr>
          </a:p>
          <a:p>
            <a:pPr marL="156845" marR="5080">
              <a:lnSpc>
                <a:spcPct val="100000"/>
              </a:lnSpc>
            </a:pP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We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extracted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a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list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of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customers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who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listen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to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rock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music,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enabling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targeted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marketing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for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rock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music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promotions.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We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identified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the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top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10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rock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artists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by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track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count,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helping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us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understand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popular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music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preferences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and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potential </a:t>
            </a:r>
            <a:r>
              <a:rPr sz="2500" b="1" spc="-68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artist</a:t>
            </a:r>
            <a:r>
              <a:rPr sz="2500" b="1" spc="-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collaborations.</a:t>
            </a:r>
            <a:endParaRPr sz="2500" dirty="0">
              <a:latin typeface="Arial"/>
              <a:cs typeface="Arial"/>
            </a:endParaRPr>
          </a:p>
          <a:p>
            <a:pPr marL="156845" marR="624840">
              <a:lnSpc>
                <a:spcPct val="100000"/>
              </a:lnSpc>
            </a:pP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By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listing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tracks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longer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than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the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average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song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length,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we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can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better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understand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customer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preferences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for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track </a:t>
            </a:r>
            <a:r>
              <a:rPr sz="2500" b="1" spc="-68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duration.</a:t>
            </a:r>
            <a:endParaRPr sz="2500" dirty="0">
              <a:latin typeface="Arial"/>
              <a:cs typeface="Arial"/>
            </a:endParaRPr>
          </a:p>
          <a:p>
            <a:pPr marL="156845" marR="680085">
              <a:lnSpc>
                <a:spcPct val="100000"/>
              </a:lnSpc>
            </a:pP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We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analyzed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customer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spending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on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the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best-selling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artists,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providing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insights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into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which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artists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drive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the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most </a:t>
            </a:r>
            <a:r>
              <a:rPr sz="2500" b="1" spc="-68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revenue.</a:t>
            </a:r>
            <a:endParaRPr sz="2500" dirty="0">
              <a:latin typeface="Arial"/>
              <a:cs typeface="Arial"/>
            </a:endParaRPr>
          </a:p>
          <a:p>
            <a:pPr marL="156845" marR="255270">
              <a:lnSpc>
                <a:spcPct val="100000"/>
              </a:lnSpc>
            </a:pP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The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most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popular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music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genre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in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each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country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was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determined,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enabling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country-specific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marketing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strategies.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Finally,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we</a:t>
            </a:r>
            <a:r>
              <a:rPr sz="2500" b="1" spc="2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identified</a:t>
            </a:r>
            <a:r>
              <a:rPr sz="2500" b="1" spc="2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the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top-spending</a:t>
            </a:r>
            <a:r>
              <a:rPr sz="2500" b="1" spc="2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customers</a:t>
            </a:r>
            <a:r>
              <a:rPr sz="2500" b="1" spc="2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in</a:t>
            </a:r>
            <a:r>
              <a:rPr sz="2500" b="1" spc="2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each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country,</a:t>
            </a:r>
            <a:r>
              <a:rPr sz="2500" b="1" spc="2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providing</a:t>
            </a:r>
            <a:r>
              <a:rPr sz="2500" b="1" spc="2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opportunities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for</a:t>
            </a:r>
            <a:r>
              <a:rPr sz="2500" b="1" spc="2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targeted</a:t>
            </a:r>
            <a:r>
              <a:rPr sz="2500" b="1" spc="2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high-value </a:t>
            </a:r>
            <a:r>
              <a:rPr sz="2500" b="1" spc="-68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customer</a:t>
            </a:r>
            <a:r>
              <a:rPr sz="2500" b="1" spc="-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engagement.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 dirty="0">
              <a:latin typeface="Arial"/>
              <a:cs typeface="Arial"/>
            </a:endParaRPr>
          </a:p>
          <a:p>
            <a:pPr marL="4079240" marR="379095" indent="-4067175">
              <a:lnSpc>
                <a:spcPct val="100000"/>
              </a:lnSpc>
            </a:pP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Overall,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this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project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has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equipped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us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with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a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deeper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understanding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of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our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customer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base,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sales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trends,</a:t>
            </a:r>
            <a:r>
              <a:rPr sz="2500" b="1" spc="1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and</a:t>
            </a:r>
            <a:r>
              <a:rPr sz="2500" b="1" spc="1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market </a:t>
            </a:r>
            <a:r>
              <a:rPr sz="2500" b="1" spc="-680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opportunities, paving the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 way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 for strategic</a:t>
            </a:r>
            <a:r>
              <a:rPr sz="2500" b="1" spc="5" dirty="0">
                <a:solidFill>
                  <a:srgbClr val="8B6137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8B6137"/>
                </a:solidFill>
                <a:latin typeface="Arial"/>
                <a:cs typeface="Arial"/>
              </a:rPr>
              <a:t>business growth.</a:t>
            </a:r>
            <a:endParaRPr sz="2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74962" y="0"/>
            <a:ext cx="5313036" cy="102743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83348" y="3591891"/>
            <a:ext cx="10384161" cy="309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80" dirty="0">
                <a:latin typeface="Century Schoolbook" panose="02040604050505020304" pitchFamily="18" charset="0"/>
              </a:rPr>
              <a:t>T</a:t>
            </a:r>
            <a:r>
              <a:rPr lang="en-IN" spc="-2680" dirty="0">
                <a:latin typeface="Century Schoolbook" panose="02040604050505020304" pitchFamily="18" charset="0"/>
              </a:rPr>
              <a:t>h</a:t>
            </a:r>
            <a:r>
              <a:rPr spc="-2680" dirty="0" err="1">
                <a:latin typeface="Century Schoolbook" panose="02040604050505020304" pitchFamily="18" charset="0"/>
              </a:rPr>
              <a:t>ankyou</a:t>
            </a:r>
            <a:endParaRPr spc="-2680" dirty="0">
              <a:latin typeface="Century Schoolbook" panose="020406040505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D59BBFD4-0928-4D6F-82E4-8539A64A5BE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39800" y="4152900"/>
            <a:ext cx="4648200" cy="6121474"/>
          </a:xfrm>
          <a:prstGeom prst="rect">
            <a:avLst/>
          </a:prstGeom>
        </p:spPr>
      </p:pic>
      <p:pic>
        <p:nvPicPr>
          <p:cNvPr id="5" name="object 11">
            <a:extLst>
              <a:ext uri="{FF2B5EF4-FFF2-40B4-BE49-F238E27FC236}">
                <a16:creationId xmlns:a16="http://schemas.microsoft.com/office/drawing/2014/main" id="{BA06DEF5-AC40-46C6-B118-39D6AA593CD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120584" y="-3464"/>
            <a:ext cx="10384161" cy="40908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29525"/>
            <a:ext cx="2406447" cy="37718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5136" y="8315880"/>
            <a:ext cx="2932619" cy="1968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18303" y="0"/>
            <a:ext cx="8469696" cy="481397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29981" y="866838"/>
            <a:ext cx="362839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15" dirty="0">
                <a:solidFill>
                  <a:srgbClr val="3C2A18"/>
                </a:solidFill>
                <a:latin typeface="Times New Roman"/>
                <a:cs typeface="Times New Roman"/>
              </a:rPr>
              <a:t>H</a:t>
            </a:r>
            <a:r>
              <a:rPr sz="8000" spc="450" dirty="0">
                <a:solidFill>
                  <a:srgbClr val="3C2A18"/>
                </a:solidFill>
                <a:latin typeface="Times New Roman"/>
                <a:cs typeface="Times New Roman"/>
              </a:rPr>
              <a:t>E</a:t>
            </a:r>
            <a:r>
              <a:rPr sz="8000" spc="440" dirty="0">
                <a:solidFill>
                  <a:srgbClr val="3C2A18"/>
                </a:solidFill>
                <a:latin typeface="Times New Roman"/>
                <a:cs typeface="Times New Roman"/>
              </a:rPr>
              <a:t>LL</a:t>
            </a:r>
            <a:r>
              <a:rPr sz="8000" spc="770" dirty="0">
                <a:solidFill>
                  <a:srgbClr val="3C2A18"/>
                </a:solidFill>
                <a:latin typeface="Times New Roman"/>
                <a:cs typeface="Times New Roman"/>
              </a:rPr>
              <a:t>O</a:t>
            </a:r>
            <a:endParaRPr sz="80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477031" y="6725739"/>
            <a:ext cx="692904" cy="15875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10804" y="3069173"/>
            <a:ext cx="17653000" cy="3225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4799"/>
              </a:lnSpc>
              <a:spcBef>
                <a:spcPts val="95"/>
              </a:spcBef>
            </a:pPr>
            <a:r>
              <a:rPr sz="6100" spc="1245" dirty="0">
                <a:solidFill>
                  <a:srgbClr val="3C2A18"/>
                </a:solidFill>
                <a:latin typeface="Cambria"/>
                <a:cs typeface="Cambria"/>
              </a:rPr>
              <a:t>My</a:t>
            </a:r>
            <a:r>
              <a:rPr sz="6100" spc="400" dirty="0">
                <a:solidFill>
                  <a:srgbClr val="3C2A18"/>
                </a:solidFill>
                <a:latin typeface="Cambria"/>
                <a:cs typeface="Cambria"/>
              </a:rPr>
              <a:t> </a:t>
            </a:r>
            <a:r>
              <a:rPr sz="6100" spc="790" dirty="0">
                <a:solidFill>
                  <a:srgbClr val="3C2A18"/>
                </a:solidFill>
                <a:latin typeface="Cambria"/>
                <a:cs typeface="Cambria"/>
              </a:rPr>
              <a:t>name</a:t>
            </a:r>
            <a:r>
              <a:rPr sz="6100" spc="405" dirty="0">
                <a:solidFill>
                  <a:srgbClr val="3C2A18"/>
                </a:solidFill>
                <a:latin typeface="Cambria"/>
                <a:cs typeface="Cambria"/>
              </a:rPr>
              <a:t> </a:t>
            </a:r>
            <a:r>
              <a:rPr sz="6100" spc="260" dirty="0">
                <a:solidFill>
                  <a:srgbClr val="3C2A18"/>
                </a:solidFill>
                <a:latin typeface="Cambria"/>
                <a:cs typeface="Cambria"/>
              </a:rPr>
              <a:t>is</a:t>
            </a:r>
            <a:r>
              <a:rPr sz="6100" spc="400" dirty="0">
                <a:solidFill>
                  <a:srgbClr val="3C2A18"/>
                </a:solidFill>
                <a:latin typeface="Cambria"/>
                <a:cs typeface="Cambria"/>
              </a:rPr>
              <a:t> </a:t>
            </a:r>
            <a:r>
              <a:rPr sz="6100" spc="565" dirty="0">
                <a:solidFill>
                  <a:srgbClr val="3C2A18"/>
                </a:solidFill>
                <a:latin typeface="Cambria"/>
                <a:cs typeface="Cambria"/>
              </a:rPr>
              <a:t>Pooja</a:t>
            </a:r>
            <a:r>
              <a:rPr sz="6100" spc="405" dirty="0">
                <a:solidFill>
                  <a:srgbClr val="3C2A18"/>
                </a:solidFill>
                <a:latin typeface="Cambria"/>
                <a:cs typeface="Cambria"/>
              </a:rPr>
              <a:t> </a:t>
            </a:r>
            <a:r>
              <a:rPr sz="6100" spc="735" dirty="0">
                <a:solidFill>
                  <a:srgbClr val="3C2A18"/>
                </a:solidFill>
                <a:latin typeface="Cambria"/>
                <a:cs typeface="Cambria"/>
              </a:rPr>
              <a:t>Gupta</a:t>
            </a:r>
            <a:r>
              <a:rPr sz="6100" spc="400" dirty="0">
                <a:solidFill>
                  <a:srgbClr val="3C2A18"/>
                </a:solidFill>
                <a:latin typeface="Cambria"/>
                <a:cs typeface="Cambria"/>
              </a:rPr>
              <a:t> </a:t>
            </a:r>
            <a:r>
              <a:rPr sz="6100" spc="640" dirty="0">
                <a:solidFill>
                  <a:srgbClr val="3C2A18"/>
                </a:solidFill>
                <a:latin typeface="Cambria"/>
                <a:cs typeface="Cambria"/>
              </a:rPr>
              <a:t>and</a:t>
            </a:r>
            <a:r>
              <a:rPr sz="6100" spc="405" dirty="0">
                <a:solidFill>
                  <a:srgbClr val="3C2A18"/>
                </a:solidFill>
                <a:latin typeface="Cambria"/>
                <a:cs typeface="Cambria"/>
              </a:rPr>
              <a:t> </a:t>
            </a:r>
            <a:r>
              <a:rPr sz="6100" spc="590" dirty="0">
                <a:solidFill>
                  <a:srgbClr val="3C2A18"/>
                </a:solidFill>
                <a:latin typeface="Cambria"/>
                <a:cs typeface="Cambria"/>
              </a:rPr>
              <a:t>in</a:t>
            </a:r>
            <a:r>
              <a:rPr sz="6100" spc="400" dirty="0">
                <a:solidFill>
                  <a:srgbClr val="3C2A18"/>
                </a:solidFill>
                <a:latin typeface="Cambria"/>
                <a:cs typeface="Cambria"/>
              </a:rPr>
              <a:t> </a:t>
            </a:r>
            <a:r>
              <a:rPr sz="6100" spc="395" dirty="0">
                <a:solidFill>
                  <a:srgbClr val="3C2A18"/>
                </a:solidFill>
                <a:latin typeface="Cambria"/>
                <a:cs typeface="Cambria"/>
              </a:rPr>
              <a:t>this</a:t>
            </a:r>
            <a:r>
              <a:rPr sz="6100" spc="405" dirty="0">
                <a:solidFill>
                  <a:srgbClr val="3C2A18"/>
                </a:solidFill>
                <a:latin typeface="Cambria"/>
                <a:cs typeface="Cambria"/>
              </a:rPr>
              <a:t> </a:t>
            </a:r>
            <a:r>
              <a:rPr sz="6100" spc="490" dirty="0">
                <a:solidFill>
                  <a:srgbClr val="3C2A18"/>
                </a:solidFill>
                <a:latin typeface="Cambria"/>
                <a:cs typeface="Cambria"/>
              </a:rPr>
              <a:t>project</a:t>
            </a:r>
            <a:r>
              <a:rPr sz="6100" spc="400" dirty="0">
                <a:solidFill>
                  <a:srgbClr val="3C2A18"/>
                </a:solidFill>
                <a:latin typeface="Cambria"/>
                <a:cs typeface="Cambria"/>
              </a:rPr>
              <a:t> </a:t>
            </a:r>
            <a:r>
              <a:rPr sz="6100" spc="385" dirty="0">
                <a:solidFill>
                  <a:srgbClr val="3C2A18"/>
                </a:solidFill>
                <a:latin typeface="Cambria"/>
                <a:cs typeface="Cambria"/>
              </a:rPr>
              <a:t>i </a:t>
            </a:r>
            <a:r>
              <a:rPr sz="6100" spc="-1325" dirty="0">
                <a:solidFill>
                  <a:srgbClr val="3C2A18"/>
                </a:solidFill>
                <a:latin typeface="Cambria"/>
                <a:cs typeface="Cambria"/>
              </a:rPr>
              <a:t> </a:t>
            </a:r>
            <a:r>
              <a:rPr sz="6100" spc="595" dirty="0">
                <a:solidFill>
                  <a:srgbClr val="3C2A18"/>
                </a:solidFill>
                <a:latin typeface="Cambria"/>
                <a:cs typeface="Cambria"/>
              </a:rPr>
              <a:t>have </a:t>
            </a:r>
            <a:r>
              <a:rPr sz="6100" spc="450" dirty="0">
                <a:solidFill>
                  <a:srgbClr val="3C2A18"/>
                </a:solidFill>
                <a:latin typeface="Cambria"/>
                <a:cs typeface="Cambria"/>
              </a:rPr>
              <a:t>utilize </a:t>
            </a:r>
            <a:r>
              <a:rPr sz="6100" spc="370" dirty="0">
                <a:solidFill>
                  <a:srgbClr val="3C2A18"/>
                </a:solidFill>
                <a:latin typeface="Cambria"/>
                <a:cs typeface="Cambria"/>
              </a:rPr>
              <a:t>sql </a:t>
            </a:r>
            <a:r>
              <a:rPr sz="6100" spc="470" dirty="0">
                <a:solidFill>
                  <a:srgbClr val="3C2A18"/>
                </a:solidFill>
                <a:latin typeface="Cambria"/>
                <a:cs typeface="Cambria"/>
              </a:rPr>
              <a:t>queries </a:t>
            </a:r>
            <a:r>
              <a:rPr sz="6100" spc="490" dirty="0">
                <a:solidFill>
                  <a:srgbClr val="3C2A18"/>
                </a:solidFill>
                <a:latin typeface="Cambria"/>
                <a:cs typeface="Cambria"/>
              </a:rPr>
              <a:t>to </a:t>
            </a:r>
            <a:r>
              <a:rPr sz="6100" spc="475" dirty="0">
                <a:solidFill>
                  <a:srgbClr val="3C2A18"/>
                </a:solidFill>
                <a:latin typeface="Cambria"/>
                <a:cs typeface="Cambria"/>
              </a:rPr>
              <a:t>solve </a:t>
            </a:r>
            <a:r>
              <a:rPr sz="6100" spc="525" dirty="0">
                <a:solidFill>
                  <a:srgbClr val="3C2A18"/>
                </a:solidFill>
                <a:latin typeface="Cambria"/>
                <a:cs typeface="Cambria"/>
              </a:rPr>
              <a:t>the </a:t>
            </a:r>
            <a:r>
              <a:rPr sz="6100" spc="520" dirty="0">
                <a:solidFill>
                  <a:srgbClr val="3C2A18"/>
                </a:solidFill>
                <a:latin typeface="Cambria"/>
                <a:cs typeface="Cambria"/>
              </a:rPr>
              <a:t>question </a:t>
            </a:r>
            <a:r>
              <a:rPr sz="6100" spc="-1330" dirty="0">
                <a:solidFill>
                  <a:srgbClr val="3C2A18"/>
                </a:solidFill>
                <a:latin typeface="Cambria"/>
                <a:cs typeface="Cambria"/>
              </a:rPr>
              <a:t> </a:t>
            </a:r>
            <a:r>
              <a:rPr sz="6100" spc="615" dirty="0">
                <a:solidFill>
                  <a:srgbClr val="3C2A18"/>
                </a:solidFill>
                <a:latin typeface="Cambria"/>
                <a:cs typeface="Cambria"/>
              </a:rPr>
              <a:t>which</a:t>
            </a:r>
            <a:r>
              <a:rPr sz="6100" spc="400" dirty="0">
                <a:solidFill>
                  <a:srgbClr val="3C2A18"/>
                </a:solidFill>
                <a:latin typeface="Cambria"/>
                <a:cs typeface="Cambria"/>
              </a:rPr>
              <a:t> </a:t>
            </a:r>
            <a:r>
              <a:rPr sz="6100" spc="430" dirty="0">
                <a:solidFill>
                  <a:srgbClr val="3C2A18"/>
                </a:solidFill>
                <a:latin typeface="Cambria"/>
                <a:cs typeface="Cambria"/>
              </a:rPr>
              <a:t>are</a:t>
            </a:r>
            <a:r>
              <a:rPr sz="6100" spc="405" dirty="0">
                <a:solidFill>
                  <a:srgbClr val="3C2A18"/>
                </a:solidFill>
                <a:latin typeface="Cambria"/>
                <a:cs typeface="Cambria"/>
              </a:rPr>
              <a:t> </a:t>
            </a:r>
            <a:r>
              <a:rPr sz="6100" spc="440" dirty="0">
                <a:solidFill>
                  <a:srgbClr val="3C2A18"/>
                </a:solidFill>
                <a:latin typeface="Cambria"/>
                <a:cs typeface="Cambria"/>
              </a:rPr>
              <a:t>related</a:t>
            </a:r>
            <a:r>
              <a:rPr sz="6100" spc="405" dirty="0">
                <a:solidFill>
                  <a:srgbClr val="3C2A18"/>
                </a:solidFill>
                <a:latin typeface="Cambria"/>
                <a:cs typeface="Cambria"/>
              </a:rPr>
              <a:t> </a:t>
            </a:r>
            <a:r>
              <a:rPr sz="6100" spc="490" dirty="0">
                <a:solidFill>
                  <a:srgbClr val="3C2A18"/>
                </a:solidFill>
                <a:latin typeface="Cambria"/>
                <a:cs typeface="Cambria"/>
              </a:rPr>
              <a:t>to</a:t>
            </a:r>
            <a:r>
              <a:rPr sz="6100" spc="405" dirty="0">
                <a:solidFill>
                  <a:srgbClr val="3C2A18"/>
                </a:solidFill>
                <a:latin typeface="Cambria"/>
                <a:cs typeface="Cambria"/>
              </a:rPr>
              <a:t> </a:t>
            </a:r>
            <a:r>
              <a:rPr sz="6100" spc="655" dirty="0">
                <a:solidFill>
                  <a:srgbClr val="3C2A18"/>
                </a:solidFill>
                <a:latin typeface="Cambria"/>
                <a:cs typeface="Cambria"/>
              </a:rPr>
              <a:t>music</a:t>
            </a:r>
            <a:r>
              <a:rPr sz="6100" spc="400" dirty="0">
                <a:solidFill>
                  <a:srgbClr val="3C2A18"/>
                </a:solidFill>
                <a:latin typeface="Cambria"/>
                <a:cs typeface="Cambria"/>
              </a:rPr>
              <a:t> </a:t>
            </a:r>
            <a:r>
              <a:rPr sz="6100" spc="405" dirty="0">
                <a:solidFill>
                  <a:srgbClr val="3C2A18"/>
                </a:solidFill>
                <a:latin typeface="Cambria"/>
                <a:cs typeface="Cambria"/>
              </a:rPr>
              <a:t>store</a:t>
            </a:r>
            <a:endParaRPr sz="6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3236" y="0"/>
            <a:ext cx="4714762" cy="102868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8724" y="749951"/>
            <a:ext cx="659765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25775" algn="l"/>
              </a:tabLst>
            </a:pP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Project	Purpose:</a:t>
            </a:r>
            <a:endParaRPr sz="7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578" y="3099688"/>
            <a:ext cx="17661890" cy="6502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4900"/>
              </a:lnSpc>
              <a:spcBef>
                <a:spcPts val="90"/>
              </a:spcBef>
            </a:pPr>
            <a:r>
              <a:rPr sz="3700" spc="-75" dirty="0">
                <a:solidFill>
                  <a:srgbClr val="3C2A18"/>
                </a:solidFill>
                <a:latin typeface="Microsoft Sans Serif"/>
                <a:cs typeface="Microsoft Sans Serif"/>
              </a:rPr>
              <a:t>The </a:t>
            </a:r>
            <a:r>
              <a:rPr sz="3700" spc="60" dirty="0">
                <a:solidFill>
                  <a:srgbClr val="3C2A18"/>
                </a:solidFill>
                <a:latin typeface="Microsoft Sans Serif"/>
                <a:cs typeface="Microsoft Sans Serif"/>
              </a:rPr>
              <a:t>primary </a:t>
            </a:r>
            <a:r>
              <a:rPr sz="3700" spc="-5" dirty="0">
                <a:solidFill>
                  <a:srgbClr val="3C2A18"/>
                </a:solidFill>
                <a:latin typeface="Microsoft Sans Serif"/>
                <a:cs typeface="Microsoft Sans Serif"/>
              </a:rPr>
              <a:t>purpose </a:t>
            </a:r>
            <a:r>
              <a:rPr sz="3700" spc="120" dirty="0">
                <a:solidFill>
                  <a:srgbClr val="3C2A18"/>
                </a:solidFill>
                <a:latin typeface="Microsoft Sans Serif"/>
                <a:cs typeface="Microsoft Sans Serif"/>
              </a:rPr>
              <a:t>of </a:t>
            </a:r>
            <a:r>
              <a:rPr sz="3700" spc="25" dirty="0">
                <a:solidFill>
                  <a:srgbClr val="3C2A18"/>
                </a:solidFill>
                <a:latin typeface="Microsoft Sans Serif"/>
                <a:cs typeface="Microsoft Sans Serif"/>
              </a:rPr>
              <a:t>this </a:t>
            </a:r>
            <a:r>
              <a:rPr sz="3700" spc="80" dirty="0">
                <a:solidFill>
                  <a:srgbClr val="3C2A18"/>
                </a:solidFill>
                <a:latin typeface="Microsoft Sans Serif"/>
                <a:cs typeface="Microsoft Sans Serif"/>
              </a:rPr>
              <a:t>project </a:t>
            </a:r>
            <a:r>
              <a:rPr sz="3700" spc="-90" dirty="0">
                <a:solidFill>
                  <a:srgbClr val="3C2A18"/>
                </a:solidFill>
                <a:latin typeface="Microsoft Sans Serif"/>
                <a:cs typeface="Microsoft Sans Serif"/>
              </a:rPr>
              <a:t>is </a:t>
            </a:r>
            <a:r>
              <a:rPr sz="3700" spc="150" dirty="0">
                <a:solidFill>
                  <a:srgbClr val="3C2A18"/>
                </a:solidFill>
                <a:latin typeface="Microsoft Sans Serif"/>
                <a:cs typeface="Microsoft Sans Serif"/>
              </a:rPr>
              <a:t>to </a:t>
            </a:r>
            <a:r>
              <a:rPr sz="3700" spc="80" dirty="0">
                <a:solidFill>
                  <a:srgbClr val="3C2A18"/>
                </a:solidFill>
                <a:latin typeface="Microsoft Sans Serif"/>
                <a:cs typeface="Microsoft Sans Serif"/>
              </a:rPr>
              <a:t>perform </a:t>
            </a:r>
            <a:r>
              <a:rPr sz="3700" spc="-30" dirty="0">
                <a:solidFill>
                  <a:srgbClr val="3C2A18"/>
                </a:solidFill>
                <a:latin typeface="Microsoft Sans Serif"/>
                <a:cs typeface="Microsoft Sans Serif"/>
              </a:rPr>
              <a:t>a </a:t>
            </a:r>
            <a:r>
              <a:rPr sz="3700" spc="-5" dirty="0">
                <a:solidFill>
                  <a:srgbClr val="3C2A18"/>
                </a:solidFill>
                <a:latin typeface="Microsoft Sans Serif"/>
                <a:cs typeface="Microsoft Sans Serif"/>
              </a:rPr>
              <a:t>comprehensive </a:t>
            </a:r>
            <a:r>
              <a:rPr sz="3700" spc="-45" dirty="0">
                <a:solidFill>
                  <a:srgbClr val="3C2A18"/>
                </a:solidFill>
                <a:latin typeface="Microsoft Sans Serif"/>
                <a:cs typeface="Microsoft Sans Serif"/>
              </a:rPr>
              <a:t>analysis </a:t>
            </a:r>
            <a:r>
              <a:rPr sz="3700" spc="120" dirty="0">
                <a:solidFill>
                  <a:srgbClr val="3C2A18"/>
                </a:solidFill>
                <a:latin typeface="Microsoft Sans Serif"/>
                <a:cs typeface="Microsoft Sans Serif"/>
              </a:rPr>
              <a:t>of </a:t>
            </a:r>
            <a:r>
              <a:rPr sz="3700" spc="-30" dirty="0">
                <a:solidFill>
                  <a:srgbClr val="3C2A18"/>
                </a:solidFill>
                <a:latin typeface="Microsoft Sans Serif"/>
                <a:cs typeface="Microsoft Sans Serif"/>
              </a:rPr>
              <a:t>a </a:t>
            </a:r>
            <a:r>
              <a:rPr sz="3700" spc="-25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-30" dirty="0">
                <a:solidFill>
                  <a:srgbClr val="3C2A18"/>
                </a:solidFill>
                <a:latin typeface="Microsoft Sans Serif"/>
                <a:cs typeface="Microsoft Sans Serif"/>
              </a:rPr>
              <a:t>music </a:t>
            </a:r>
            <a:r>
              <a:rPr sz="3700" spc="-40" dirty="0">
                <a:solidFill>
                  <a:srgbClr val="3C2A18"/>
                </a:solidFill>
                <a:latin typeface="Microsoft Sans Serif"/>
                <a:cs typeface="Microsoft Sans Serif"/>
              </a:rPr>
              <a:t>store's </a:t>
            </a:r>
            <a:r>
              <a:rPr sz="3700" spc="-15" dirty="0">
                <a:solidFill>
                  <a:srgbClr val="3C2A18"/>
                </a:solidFill>
                <a:latin typeface="Microsoft Sans Serif"/>
                <a:cs typeface="Microsoft Sans Serif"/>
              </a:rPr>
              <a:t>database </a:t>
            </a:r>
            <a:r>
              <a:rPr sz="3700" spc="150" dirty="0">
                <a:solidFill>
                  <a:srgbClr val="3C2A18"/>
                </a:solidFill>
                <a:latin typeface="Microsoft Sans Serif"/>
                <a:cs typeface="Microsoft Sans Serif"/>
              </a:rPr>
              <a:t>to </a:t>
            </a:r>
            <a:r>
              <a:rPr sz="3700" spc="25" dirty="0">
                <a:solidFill>
                  <a:srgbClr val="3C2A18"/>
                </a:solidFill>
                <a:latin typeface="Microsoft Sans Serif"/>
                <a:cs typeface="Microsoft Sans Serif"/>
              </a:rPr>
              <a:t>gain </a:t>
            </a:r>
            <a:r>
              <a:rPr sz="3700" spc="50" dirty="0">
                <a:solidFill>
                  <a:srgbClr val="3C2A18"/>
                </a:solidFill>
                <a:latin typeface="Microsoft Sans Serif"/>
                <a:cs typeface="Microsoft Sans Serif"/>
              </a:rPr>
              <a:t>valuable </a:t>
            </a:r>
            <a:r>
              <a:rPr sz="3700" spc="-10" dirty="0">
                <a:solidFill>
                  <a:srgbClr val="3C2A18"/>
                </a:solidFill>
                <a:latin typeface="Microsoft Sans Serif"/>
                <a:cs typeface="Microsoft Sans Serif"/>
              </a:rPr>
              <a:t>insights </a:t>
            </a:r>
            <a:r>
              <a:rPr sz="3700" spc="110" dirty="0">
                <a:solidFill>
                  <a:srgbClr val="3C2A18"/>
                </a:solidFill>
                <a:latin typeface="Microsoft Sans Serif"/>
                <a:cs typeface="Microsoft Sans Serif"/>
              </a:rPr>
              <a:t>into </a:t>
            </a:r>
            <a:r>
              <a:rPr sz="3700" spc="-10" dirty="0">
                <a:solidFill>
                  <a:srgbClr val="3C2A18"/>
                </a:solidFill>
                <a:latin typeface="Microsoft Sans Serif"/>
                <a:cs typeface="Microsoft Sans Serif"/>
              </a:rPr>
              <a:t>various </a:t>
            </a:r>
            <a:r>
              <a:rPr sz="3700" spc="-100" dirty="0">
                <a:solidFill>
                  <a:srgbClr val="3C2A18"/>
                </a:solidFill>
                <a:latin typeface="Microsoft Sans Serif"/>
                <a:cs typeface="Microsoft Sans Serif"/>
              </a:rPr>
              <a:t>business </a:t>
            </a:r>
            <a:r>
              <a:rPr sz="3700" spc="20" dirty="0">
                <a:solidFill>
                  <a:srgbClr val="3C2A18"/>
                </a:solidFill>
                <a:latin typeface="Microsoft Sans Serif"/>
                <a:cs typeface="Microsoft Sans Serif"/>
              </a:rPr>
              <a:t>metrics </a:t>
            </a:r>
            <a:r>
              <a:rPr sz="3700" spc="10" dirty="0">
                <a:solidFill>
                  <a:srgbClr val="3C2A18"/>
                </a:solidFill>
                <a:latin typeface="Microsoft Sans Serif"/>
                <a:cs typeface="Microsoft Sans Serif"/>
              </a:rPr>
              <a:t>and </a:t>
            </a:r>
            <a:r>
              <a:rPr sz="3700" spc="15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3C2A18"/>
                </a:solidFill>
                <a:latin typeface="Microsoft Sans Serif"/>
                <a:cs typeface="Microsoft Sans Serif"/>
              </a:rPr>
              <a:t>customer </a:t>
            </a:r>
            <a:r>
              <a:rPr sz="3700" spc="-35" dirty="0">
                <a:solidFill>
                  <a:srgbClr val="3C2A18"/>
                </a:solidFill>
                <a:latin typeface="Microsoft Sans Serif"/>
                <a:cs typeface="Microsoft Sans Serif"/>
              </a:rPr>
              <a:t>behaviors. </a:t>
            </a:r>
            <a:r>
              <a:rPr sz="3700" spc="95" dirty="0">
                <a:solidFill>
                  <a:srgbClr val="3C2A18"/>
                </a:solidFill>
                <a:latin typeface="Microsoft Sans Serif"/>
                <a:cs typeface="Microsoft Sans Serif"/>
              </a:rPr>
              <a:t>Utilizing </a:t>
            </a:r>
            <a:r>
              <a:rPr sz="3700" spc="-340" dirty="0">
                <a:solidFill>
                  <a:srgbClr val="3C2A18"/>
                </a:solidFill>
                <a:latin typeface="Microsoft Sans Serif"/>
                <a:cs typeface="Microsoft Sans Serif"/>
              </a:rPr>
              <a:t>SQL </a:t>
            </a:r>
            <a:r>
              <a:rPr sz="3700" spc="-50" dirty="0">
                <a:solidFill>
                  <a:srgbClr val="3C2A18"/>
                </a:solidFill>
                <a:latin typeface="Microsoft Sans Serif"/>
                <a:cs typeface="Microsoft Sans Serif"/>
              </a:rPr>
              <a:t>queries, </a:t>
            </a:r>
            <a:r>
              <a:rPr sz="3700" spc="25" dirty="0">
                <a:solidFill>
                  <a:srgbClr val="3C2A18"/>
                </a:solidFill>
                <a:latin typeface="Microsoft Sans Serif"/>
                <a:cs typeface="Microsoft Sans Serif"/>
              </a:rPr>
              <a:t>this </a:t>
            </a:r>
            <a:r>
              <a:rPr sz="3700" spc="-45" dirty="0">
                <a:solidFill>
                  <a:srgbClr val="3C2A18"/>
                </a:solidFill>
                <a:latin typeface="Microsoft Sans Serif"/>
                <a:cs typeface="Microsoft Sans Serif"/>
              </a:rPr>
              <a:t>analysis </a:t>
            </a:r>
            <a:r>
              <a:rPr sz="3700" spc="-35" dirty="0">
                <a:solidFill>
                  <a:srgbClr val="3C2A18"/>
                </a:solidFill>
                <a:latin typeface="Microsoft Sans Serif"/>
                <a:cs typeface="Microsoft Sans Serif"/>
              </a:rPr>
              <a:t>aims </a:t>
            </a:r>
            <a:r>
              <a:rPr sz="3700" spc="150" dirty="0">
                <a:solidFill>
                  <a:srgbClr val="3C2A18"/>
                </a:solidFill>
                <a:latin typeface="Microsoft Sans Serif"/>
                <a:cs typeface="Microsoft Sans Serif"/>
              </a:rPr>
              <a:t>to </a:t>
            </a:r>
            <a:r>
              <a:rPr sz="3700" spc="80" dirty="0">
                <a:solidFill>
                  <a:srgbClr val="3C2A18"/>
                </a:solidFill>
                <a:latin typeface="Microsoft Sans Serif"/>
                <a:cs typeface="Microsoft Sans Serif"/>
              </a:rPr>
              <a:t>identify </a:t>
            </a:r>
            <a:r>
              <a:rPr sz="3700" spc="-10" dirty="0">
                <a:solidFill>
                  <a:srgbClr val="3C2A18"/>
                </a:solidFill>
                <a:latin typeface="Microsoft Sans Serif"/>
                <a:cs typeface="Microsoft Sans Serif"/>
              </a:rPr>
              <a:t>key </a:t>
            </a:r>
            <a:r>
              <a:rPr sz="3700" spc="10" dirty="0">
                <a:solidFill>
                  <a:srgbClr val="3C2A18"/>
                </a:solidFill>
                <a:latin typeface="Microsoft Sans Serif"/>
                <a:cs typeface="Microsoft Sans Serif"/>
              </a:rPr>
              <a:t>trends </a:t>
            </a:r>
            <a:r>
              <a:rPr sz="3700" spc="15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3C2A18"/>
                </a:solidFill>
                <a:latin typeface="Microsoft Sans Serif"/>
                <a:cs typeface="Microsoft Sans Serif"/>
              </a:rPr>
              <a:t>and </a:t>
            </a:r>
            <a:r>
              <a:rPr sz="3700" spc="35" dirty="0">
                <a:solidFill>
                  <a:srgbClr val="3C2A18"/>
                </a:solidFill>
                <a:latin typeface="Microsoft Sans Serif"/>
                <a:cs typeface="Microsoft Sans Serif"/>
              </a:rPr>
              <a:t>patterns </a:t>
            </a:r>
            <a:r>
              <a:rPr sz="3700" spc="-90" dirty="0">
                <a:solidFill>
                  <a:srgbClr val="3C2A18"/>
                </a:solidFill>
                <a:latin typeface="Microsoft Sans Serif"/>
                <a:cs typeface="Microsoft Sans Serif"/>
              </a:rPr>
              <a:t>across </a:t>
            </a:r>
            <a:r>
              <a:rPr sz="3700" spc="125" dirty="0">
                <a:solidFill>
                  <a:srgbClr val="3C2A18"/>
                </a:solidFill>
                <a:latin typeface="Microsoft Sans Serif"/>
                <a:cs typeface="Microsoft Sans Serif"/>
              </a:rPr>
              <a:t>multiple </a:t>
            </a:r>
            <a:r>
              <a:rPr sz="3700" spc="-45" dirty="0">
                <a:solidFill>
                  <a:srgbClr val="3C2A18"/>
                </a:solidFill>
                <a:latin typeface="Microsoft Sans Serif"/>
                <a:cs typeface="Microsoft Sans Serif"/>
              </a:rPr>
              <a:t>dimensions, </a:t>
            </a:r>
            <a:r>
              <a:rPr sz="3700" spc="60" dirty="0">
                <a:solidFill>
                  <a:srgbClr val="3C2A18"/>
                </a:solidFill>
                <a:latin typeface="Microsoft Sans Serif"/>
                <a:cs typeface="Microsoft Sans Serif"/>
              </a:rPr>
              <a:t>including </a:t>
            </a:r>
            <a:r>
              <a:rPr sz="3700" spc="30" dirty="0">
                <a:solidFill>
                  <a:srgbClr val="3C2A18"/>
                </a:solidFill>
                <a:latin typeface="Microsoft Sans Serif"/>
                <a:cs typeface="Microsoft Sans Serif"/>
              </a:rPr>
              <a:t>employee </a:t>
            </a:r>
            <a:r>
              <a:rPr sz="3700" spc="-5" dirty="0">
                <a:solidFill>
                  <a:srgbClr val="3C2A18"/>
                </a:solidFill>
                <a:latin typeface="Microsoft Sans Serif"/>
                <a:cs typeface="Microsoft Sans Serif"/>
              </a:rPr>
              <a:t>hierarchy, </a:t>
            </a:r>
            <a:r>
              <a:rPr sz="3700" spc="10" dirty="0">
                <a:solidFill>
                  <a:srgbClr val="3C2A18"/>
                </a:solidFill>
                <a:latin typeface="Microsoft Sans Serif"/>
                <a:cs typeface="Microsoft Sans Serif"/>
              </a:rPr>
              <a:t>customer </a:t>
            </a:r>
            <a:r>
              <a:rPr sz="3700" spc="15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-20" dirty="0">
                <a:solidFill>
                  <a:srgbClr val="3C2A18"/>
                </a:solidFill>
                <a:latin typeface="Microsoft Sans Serif"/>
                <a:cs typeface="Microsoft Sans Serif"/>
              </a:rPr>
              <a:t>demographics, </a:t>
            </a:r>
            <a:r>
              <a:rPr sz="3700" spc="-95" dirty="0">
                <a:solidFill>
                  <a:srgbClr val="3C2A18"/>
                </a:solidFill>
                <a:latin typeface="Microsoft Sans Serif"/>
                <a:cs typeface="Microsoft Sans Serif"/>
              </a:rPr>
              <a:t>sales </a:t>
            </a:r>
            <a:r>
              <a:rPr sz="3700" spc="15" dirty="0">
                <a:solidFill>
                  <a:srgbClr val="3C2A18"/>
                </a:solidFill>
                <a:latin typeface="Microsoft Sans Serif"/>
                <a:cs typeface="Microsoft Sans Serif"/>
              </a:rPr>
              <a:t>performance, </a:t>
            </a:r>
            <a:r>
              <a:rPr sz="3700" spc="10" dirty="0">
                <a:solidFill>
                  <a:srgbClr val="3C2A18"/>
                </a:solidFill>
                <a:latin typeface="Microsoft Sans Serif"/>
                <a:cs typeface="Microsoft Sans Serif"/>
              </a:rPr>
              <a:t>and </a:t>
            </a:r>
            <a:r>
              <a:rPr sz="3700" spc="80" dirty="0">
                <a:solidFill>
                  <a:srgbClr val="3C2A18"/>
                </a:solidFill>
                <a:latin typeface="Microsoft Sans Serif"/>
                <a:cs typeface="Microsoft Sans Serif"/>
              </a:rPr>
              <a:t>popular </a:t>
            </a:r>
            <a:r>
              <a:rPr sz="3700" spc="-30" dirty="0">
                <a:solidFill>
                  <a:srgbClr val="3C2A18"/>
                </a:solidFill>
                <a:latin typeface="Microsoft Sans Serif"/>
                <a:cs typeface="Microsoft Sans Serif"/>
              </a:rPr>
              <a:t>music </a:t>
            </a:r>
            <a:r>
              <a:rPr sz="3700" spc="-90" dirty="0">
                <a:solidFill>
                  <a:srgbClr val="3C2A18"/>
                </a:solidFill>
                <a:latin typeface="Microsoft Sans Serif"/>
                <a:cs typeface="Microsoft Sans Serif"/>
              </a:rPr>
              <a:t>genres. </a:t>
            </a:r>
            <a:r>
              <a:rPr sz="3700" spc="-160" dirty="0">
                <a:solidFill>
                  <a:srgbClr val="3C2A18"/>
                </a:solidFill>
                <a:latin typeface="Microsoft Sans Serif"/>
                <a:cs typeface="Microsoft Sans Serif"/>
              </a:rPr>
              <a:t>By </a:t>
            </a:r>
            <a:r>
              <a:rPr sz="3700" spc="30" dirty="0">
                <a:solidFill>
                  <a:srgbClr val="3C2A18"/>
                </a:solidFill>
                <a:latin typeface="Microsoft Sans Serif"/>
                <a:cs typeface="Microsoft Sans Serif"/>
              </a:rPr>
              <a:t>leveraging </a:t>
            </a:r>
            <a:r>
              <a:rPr sz="3700" spc="75" dirty="0">
                <a:solidFill>
                  <a:srgbClr val="3C2A18"/>
                </a:solidFill>
                <a:latin typeface="Microsoft Sans Serif"/>
                <a:cs typeface="Microsoft Sans Serif"/>
              </a:rPr>
              <a:t>the </a:t>
            </a:r>
            <a:r>
              <a:rPr sz="3700" spc="55" dirty="0">
                <a:solidFill>
                  <a:srgbClr val="3C2A18"/>
                </a:solidFill>
                <a:latin typeface="Microsoft Sans Serif"/>
                <a:cs typeface="Microsoft Sans Serif"/>
              </a:rPr>
              <a:t>data </a:t>
            </a:r>
            <a:r>
              <a:rPr sz="3700" spc="-969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110" dirty="0">
                <a:solidFill>
                  <a:srgbClr val="3C2A18"/>
                </a:solidFill>
                <a:latin typeface="Microsoft Sans Serif"/>
                <a:cs typeface="Microsoft Sans Serif"/>
              </a:rPr>
              <a:t>from </a:t>
            </a:r>
            <a:r>
              <a:rPr sz="3700" spc="10" dirty="0">
                <a:solidFill>
                  <a:srgbClr val="3C2A18"/>
                </a:solidFill>
                <a:latin typeface="Microsoft Sans Serif"/>
                <a:cs typeface="Microsoft Sans Serif"/>
              </a:rPr>
              <a:t>eleven </a:t>
            </a:r>
            <a:r>
              <a:rPr sz="3700" spc="45" dirty="0">
                <a:solidFill>
                  <a:srgbClr val="3C2A18"/>
                </a:solidFill>
                <a:latin typeface="Microsoft Sans Serif"/>
                <a:cs typeface="Microsoft Sans Serif"/>
              </a:rPr>
              <a:t>interconnected </a:t>
            </a:r>
            <a:r>
              <a:rPr sz="3700" spc="-20" dirty="0">
                <a:solidFill>
                  <a:srgbClr val="3C2A18"/>
                </a:solidFill>
                <a:latin typeface="Microsoft Sans Serif"/>
                <a:cs typeface="Microsoft Sans Serif"/>
              </a:rPr>
              <a:t>tables, </a:t>
            </a:r>
            <a:r>
              <a:rPr sz="3700" spc="25" dirty="0">
                <a:solidFill>
                  <a:srgbClr val="3C2A18"/>
                </a:solidFill>
                <a:latin typeface="Microsoft Sans Serif"/>
                <a:cs typeface="Microsoft Sans Serif"/>
              </a:rPr>
              <a:t>we </a:t>
            </a:r>
            <a:r>
              <a:rPr sz="3700" spc="-20" dirty="0">
                <a:solidFill>
                  <a:srgbClr val="3C2A18"/>
                </a:solidFill>
                <a:latin typeface="Microsoft Sans Serif"/>
                <a:cs typeface="Microsoft Sans Serif"/>
              </a:rPr>
              <a:t>can </a:t>
            </a:r>
            <a:r>
              <a:rPr sz="3700" spc="20" dirty="0">
                <a:solidFill>
                  <a:srgbClr val="3C2A18"/>
                </a:solidFill>
                <a:latin typeface="Microsoft Sans Serif"/>
                <a:cs typeface="Microsoft Sans Serif"/>
              </a:rPr>
              <a:t>make </a:t>
            </a:r>
            <a:r>
              <a:rPr sz="3700" spc="35" dirty="0">
                <a:solidFill>
                  <a:srgbClr val="3C2A18"/>
                </a:solidFill>
                <a:latin typeface="Microsoft Sans Serif"/>
                <a:cs typeface="Microsoft Sans Serif"/>
              </a:rPr>
              <a:t>data-driven </a:t>
            </a:r>
            <a:r>
              <a:rPr sz="3700" spc="-40" dirty="0">
                <a:solidFill>
                  <a:srgbClr val="3C2A18"/>
                </a:solidFill>
                <a:latin typeface="Microsoft Sans Serif"/>
                <a:cs typeface="Microsoft Sans Serif"/>
              </a:rPr>
              <a:t>decisions </a:t>
            </a:r>
            <a:r>
              <a:rPr sz="3700" spc="150" dirty="0">
                <a:solidFill>
                  <a:srgbClr val="3C2A18"/>
                </a:solidFill>
                <a:latin typeface="Microsoft Sans Serif"/>
                <a:cs typeface="Microsoft Sans Serif"/>
              </a:rPr>
              <a:t>to </a:t>
            </a:r>
            <a:r>
              <a:rPr sz="3700" spc="-20" dirty="0">
                <a:solidFill>
                  <a:srgbClr val="3C2A18"/>
                </a:solidFill>
                <a:latin typeface="Microsoft Sans Serif"/>
                <a:cs typeface="Microsoft Sans Serif"/>
              </a:rPr>
              <a:t>enhance </a:t>
            </a:r>
            <a:r>
              <a:rPr sz="3700" spc="-15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60" dirty="0">
                <a:solidFill>
                  <a:srgbClr val="3C2A18"/>
                </a:solidFill>
                <a:latin typeface="Microsoft Sans Serif"/>
                <a:cs typeface="Microsoft Sans Serif"/>
              </a:rPr>
              <a:t>marketing</a:t>
            </a:r>
            <a:r>
              <a:rPr sz="3700" spc="-80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3C2A18"/>
                </a:solidFill>
                <a:latin typeface="Microsoft Sans Serif"/>
                <a:cs typeface="Microsoft Sans Serif"/>
              </a:rPr>
              <a:t>strategies,</a:t>
            </a:r>
            <a:r>
              <a:rPr sz="3700" spc="-75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80" dirty="0">
                <a:solidFill>
                  <a:srgbClr val="3C2A18"/>
                </a:solidFill>
                <a:latin typeface="Microsoft Sans Serif"/>
                <a:cs typeface="Microsoft Sans Serif"/>
              </a:rPr>
              <a:t>optimize</a:t>
            </a:r>
            <a:r>
              <a:rPr sz="3700" spc="-75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3C2A18"/>
                </a:solidFill>
                <a:latin typeface="Microsoft Sans Serif"/>
                <a:cs typeface="Microsoft Sans Serif"/>
              </a:rPr>
              <a:t>inventory,</a:t>
            </a:r>
            <a:r>
              <a:rPr sz="3700" spc="-75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3C2A18"/>
                </a:solidFill>
                <a:latin typeface="Microsoft Sans Serif"/>
                <a:cs typeface="Microsoft Sans Serif"/>
              </a:rPr>
              <a:t>and</a:t>
            </a:r>
            <a:r>
              <a:rPr sz="3700" spc="-75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50" dirty="0">
                <a:solidFill>
                  <a:srgbClr val="3C2A18"/>
                </a:solidFill>
                <a:latin typeface="Microsoft Sans Serif"/>
                <a:cs typeface="Microsoft Sans Serif"/>
              </a:rPr>
              <a:t>improve</a:t>
            </a:r>
            <a:r>
              <a:rPr sz="3700" spc="-75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80" dirty="0">
                <a:solidFill>
                  <a:srgbClr val="3C2A18"/>
                </a:solidFill>
                <a:latin typeface="Microsoft Sans Serif"/>
                <a:cs typeface="Microsoft Sans Serif"/>
              </a:rPr>
              <a:t>overall</a:t>
            </a:r>
            <a:r>
              <a:rPr sz="3700" spc="-80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-100" dirty="0">
                <a:solidFill>
                  <a:srgbClr val="3C2A18"/>
                </a:solidFill>
                <a:latin typeface="Microsoft Sans Serif"/>
                <a:cs typeface="Microsoft Sans Serif"/>
              </a:rPr>
              <a:t>business</a:t>
            </a:r>
            <a:r>
              <a:rPr sz="3700" spc="-75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15" dirty="0">
                <a:solidFill>
                  <a:srgbClr val="3C2A18"/>
                </a:solidFill>
                <a:latin typeface="Microsoft Sans Serif"/>
                <a:cs typeface="Microsoft Sans Serif"/>
              </a:rPr>
              <a:t>performance.</a:t>
            </a:r>
            <a:endParaRPr sz="3700">
              <a:latin typeface="Microsoft Sans Serif"/>
              <a:cs typeface="Microsoft Sans Serif"/>
            </a:endParaRPr>
          </a:p>
          <a:p>
            <a:pPr marL="796290" marR="788670" algn="ctr">
              <a:lnSpc>
                <a:spcPts val="5100"/>
              </a:lnSpc>
              <a:spcBef>
                <a:spcPts val="105"/>
              </a:spcBef>
            </a:pPr>
            <a:r>
              <a:rPr sz="3700" spc="-75" dirty="0">
                <a:solidFill>
                  <a:srgbClr val="3C2A18"/>
                </a:solidFill>
                <a:latin typeface="Microsoft Sans Serif"/>
                <a:cs typeface="Microsoft Sans Serif"/>
              </a:rPr>
              <a:t>The</a:t>
            </a:r>
            <a:r>
              <a:rPr sz="3700" spc="-85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80" dirty="0">
                <a:solidFill>
                  <a:srgbClr val="3C2A18"/>
                </a:solidFill>
                <a:latin typeface="Microsoft Sans Serif"/>
                <a:cs typeface="Microsoft Sans Serif"/>
              </a:rPr>
              <a:t>project</a:t>
            </a:r>
            <a:r>
              <a:rPr sz="3700" spc="-85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-70" dirty="0">
                <a:solidFill>
                  <a:srgbClr val="3C2A18"/>
                </a:solidFill>
                <a:latin typeface="Microsoft Sans Serif"/>
                <a:cs typeface="Microsoft Sans Serif"/>
              </a:rPr>
              <a:t>focuses</a:t>
            </a:r>
            <a:r>
              <a:rPr sz="3700" spc="-85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35" dirty="0">
                <a:solidFill>
                  <a:srgbClr val="3C2A18"/>
                </a:solidFill>
                <a:latin typeface="Microsoft Sans Serif"/>
                <a:cs typeface="Microsoft Sans Serif"/>
              </a:rPr>
              <a:t>on</a:t>
            </a:r>
            <a:r>
              <a:rPr sz="3700" spc="-80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-5" dirty="0">
                <a:solidFill>
                  <a:srgbClr val="3C2A18"/>
                </a:solidFill>
                <a:latin typeface="Microsoft Sans Serif"/>
                <a:cs typeface="Microsoft Sans Serif"/>
              </a:rPr>
              <a:t>answering</a:t>
            </a:r>
            <a:r>
              <a:rPr sz="3700" spc="-85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3C2A18"/>
                </a:solidFill>
                <a:latin typeface="Microsoft Sans Serif"/>
                <a:cs typeface="Microsoft Sans Serif"/>
              </a:rPr>
              <a:t>specific</a:t>
            </a:r>
            <a:r>
              <a:rPr sz="3700" spc="-85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-100" dirty="0">
                <a:solidFill>
                  <a:srgbClr val="3C2A18"/>
                </a:solidFill>
                <a:latin typeface="Microsoft Sans Serif"/>
                <a:cs typeface="Microsoft Sans Serif"/>
              </a:rPr>
              <a:t>business</a:t>
            </a:r>
            <a:r>
              <a:rPr sz="3700" spc="-85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-20" dirty="0">
                <a:solidFill>
                  <a:srgbClr val="3C2A18"/>
                </a:solidFill>
                <a:latin typeface="Microsoft Sans Serif"/>
                <a:cs typeface="Microsoft Sans Serif"/>
              </a:rPr>
              <a:t>questions</a:t>
            </a:r>
            <a:r>
              <a:rPr sz="3700" spc="-80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125" dirty="0">
                <a:solidFill>
                  <a:srgbClr val="3C2A18"/>
                </a:solidFill>
                <a:latin typeface="Microsoft Sans Serif"/>
                <a:cs typeface="Microsoft Sans Serif"/>
              </a:rPr>
              <a:t>that</a:t>
            </a:r>
            <a:r>
              <a:rPr sz="3700" spc="-85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-20" dirty="0">
                <a:solidFill>
                  <a:srgbClr val="3C2A18"/>
                </a:solidFill>
                <a:latin typeface="Microsoft Sans Serif"/>
                <a:cs typeface="Microsoft Sans Serif"/>
              </a:rPr>
              <a:t>can</a:t>
            </a:r>
            <a:r>
              <a:rPr sz="3700" spc="-85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55" dirty="0">
                <a:solidFill>
                  <a:srgbClr val="3C2A18"/>
                </a:solidFill>
                <a:latin typeface="Microsoft Sans Serif"/>
                <a:cs typeface="Microsoft Sans Serif"/>
              </a:rPr>
              <a:t>lead</a:t>
            </a:r>
            <a:r>
              <a:rPr sz="3700" spc="-80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150" dirty="0">
                <a:solidFill>
                  <a:srgbClr val="3C2A18"/>
                </a:solidFill>
                <a:latin typeface="Microsoft Sans Serif"/>
                <a:cs typeface="Microsoft Sans Serif"/>
              </a:rPr>
              <a:t>to </a:t>
            </a:r>
            <a:r>
              <a:rPr sz="3700" spc="-969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60" dirty="0">
                <a:solidFill>
                  <a:srgbClr val="3C2A18"/>
                </a:solidFill>
                <a:latin typeface="Microsoft Sans Serif"/>
                <a:cs typeface="Microsoft Sans Serif"/>
              </a:rPr>
              <a:t>actionable </a:t>
            </a:r>
            <a:r>
              <a:rPr sz="3700" spc="-45" dirty="0">
                <a:solidFill>
                  <a:srgbClr val="3C2A18"/>
                </a:solidFill>
                <a:latin typeface="Microsoft Sans Serif"/>
                <a:cs typeface="Microsoft Sans Serif"/>
              </a:rPr>
              <a:t>insights, </a:t>
            </a:r>
            <a:r>
              <a:rPr sz="3700" spc="-75" dirty="0">
                <a:solidFill>
                  <a:srgbClr val="3C2A18"/>
                </a:solidFill>
                <a:latin typeface="Microsoft Sans Serif"/>
                <a:cs typeface="Microsoft Sans Serif"/>
              </a:rPr>
              <a:t>such </a:t>
            </a:r>
            <a:r>
              <a:rPr sz="3700" spc="-175" dirty="0">
                <a:solidFill>
                  <a:srgbClr val="3C2A18"/>
                </a:solidFill>
                <a:latin typeface="Microsoft Sans Serif"/>
                <a:cs typeface="Microsoft Sans Serif"/>
              </a:rPr>
              <a:t>as </a:t>
            </a:r>
            <a:r>
              <a:rPr sz="3700" spc="70" dirty="0">
                <a:solidFill>
                  <a:srgbClr val="3C2A18"/>
                </a:solidFill>
                <a:latin typeface="Microsoft Sans Serif"/>
                <a:cs typeface="Microsoft Sans Serif"/>
              </a:rPr>
              <a:t>identifying </a:t>
            </a:r>
            <a:r>
              <a:rPr sz="3700" spc="125" dirty="0">
                <a:solidFill>
                  <a:srgbClr val="3C2A18"/>
                </a:solidFill>
                <a:latin typeface="Microsoft Sans Serif"/>
                <a:cs typeface="Microsoft Sans Serif"/>
              </a:rPr>
              <a:t>top </a:t>
            </a:r>
            <a:r>
              <a:rPr sz="3700" spc="-55" dirty="0">
                <a:solidFill>
                  <a:srgbClr val="3C2A18"/>
                </a:solidFill>
                <a:latin typeface="Microsoft Sans Serif"/>
                <a:cs typeface="Microsoft Sans Serif"/>
              </a:rPr>
              <a:t>customers, </a:t>
            </a:r>
            <a:r>
              <a:rPr sz="3700" spc="15" dirty="0">
                <a:solidFill>
                  <a:srgbClr val="3C2A18"/>
                </a:solidFill>
                <a:latin typeface="Microsoft Sans Serif"/>
                <a:cs typeface="Microsoft Sans Serif"/>
              </a:rPr>
              <a:t>understanding </a:t>
            </a:r>
            <a:r>
              <a:rPr sz="3700" dirty="0">
                <a:solidFill>
                  <a:srgbClr val="3C2A18"/>
                </a:solidFill>
                <a:latin typeface="Microsoft Sans Serif"/>
                <a:cs typeface="Microsoft Sans Serif"/>
              </a:rPr>
              <a:t>genre </a:t>
            </a:r>
            <a:r>
              <a:rPr sz="3700" spc="5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-5" dirty="0">
                <a:solidFill>
                  <a:srgbClr val="3C2A18"/>
                </a:solidFill>
                <a:latin typeface="Microsoft Sans Serif"/>
                <a:cs typeface="Microsoft Sans Serif"/>
              </a:rPr>
              <a:t>preferences</a:t>
            </a:r>
            <a:r>
              <a:rPr sz="3700" spc="-90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3C2A18"/>
                </a:solidFill>
                <a:latin typeface="Microsoft Sans Serif"/>
                <a:cs typeface="Microsoft Sans Serif"/>
              </a:rPr>
              <a:t>by</a:t>
            </a:r>
            <a:r>
              <a:rPr sz="3700" spc="-90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3C2A18"/>
                </a:solidFill>
                <a:latin typeface="Microsoft Sans Serif"/>
                <a:cs typeface="Microsoft Sans Serif"/>
              </a:rPr>
              <a:t>country,</a:t>
            </a:r>
            <a:r>
              <a:rPr sz="3700" spc="-90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3C2A18"/>
                </a:solidFill>
                <a:latin typeface="Microsoft Sans Serif"/>
                <a:cs typeface="Microsoft Sans Serif"/>
              </a:rPr>
              <a:t>and</a:t>
            </a:r>
            <a:r>
              <a:rPr sz="3700" spc="-85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25" dirty="0">
                <a:solidFill>
                  <a:srgbClr val="3C2A18"/>
                </a:solidFill>
                <a:latin typeface="Microsoft Sans Serif"/>
                <a:cs typeface="Microsoft Sans Serif"/>
              </a:rPr>
              <a:t>recognizing</a:t>
            </a:r>
            <a:r>
              <a:rPr sz="3700" spc="-90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55" dirty="0">
                <a:solidFill>
                  <a:srgbClr val="3C2A18"/>
                </a:solidFill>
                <a:latin typeface="Microsoft Sans Serif"/>
                <a:cs typeface="Microsoft Sans Serif"/>
              </a:rPr>
              <a:t>high-performing</a:t>
            </a:r>
            <a:r>
              <a:rPr sz="3700" spc="-90" dirty="0">
                <a:solidFill>
                  <a:srgbClr val="3C2A18"/>
                </a:solidFill>
                <a:latin typeface="Microsoft Sans Serif"/>
                <a:cs typeface="Microsoft Sans Serif"/>
              </a:rPr>
              <a:t> </a:t>
            </a:r>
            <a:r>
              <a:rPr sz="3700" spc="-10" dirty="0">
                <a:solidFill>
                  <a:srgbClr val="3C2A18"/>
                </a:solidFill>
                <a:latin typeface="Microsoft Sans Serif"/>
                <a:cs typeface="Microsoft Sans Serif"/>
              </a:rPr>
              <a:t>employees</a:t>
            </a:r>
            <a:endParaRPr sz="3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622217" cy="1028697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61912" y="0"/>
            <a:ext cx="6626088" cy="102868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96628" y="437561"/>
            <a:ext cx="1152461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34104" algn="l"/>
                <a:tab pos="6428105" algn="l"/>
              </a:tabLst>
            </a:pPr>
            <a:r>
              <a:rPr sz="9000" spc="-5" dirty="0">
                <a:solidFill>
                  <a:srgbClr val="3C2A18"/>
                </a:solidFill>
                <a:latin typeface="Arial MT"/>
                <a:cs typeface="Arial MT"/>
              </a:rPr>
              <a:t>Senior	Most	Employee</a:t>
            </a:r>
            <a:endParaRPr sz="9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35634" y="8442955"/>
            <a:ext cx="533013" cy="12217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7697" y="3225627"/>
            <a:ext cx="7143749" cy="38290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52721" y="7055671"/>
            <a:ext cx="6296024" cy="11048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908258" y="2600527"/>
            <a:ext cx="131000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3C2A18"/>
                </a:solidFill>
                <a:latin typeface="Arial"/>
                <a:cs typeface="Arial"/>
              </a:rPr>
              <a:t>Quer</a:t>
            </a:r>
            <a:r>
              <a:rPr sz="3500" b="1" dirty="0">
                <a:solidFill>
                  <a:srgbClr val="3C2A18"/>
                </a:solidFill>
                <a:latin typeface="Arial"/>
                <a:cs typeface="Arial"/>
              </a:rPr>
              <a:t>y</a:t>
            </a:r>
            <a:endParaRPr sz="3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681357" y="6484235"/>
            <a:ext cx="148145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3C2A18"/>
                </a:solidFill>
                <a:latin typeface="Arial"/>
                <a:cs typeface="Arial"/>
              </a:rPr>
              <a:t>Outpu</a:t>
            </a:r>
            <a:r>
              <a:rPr sz="3500" b="1" dirty="0">
                <a:solidFill>
                  <a:srgbClr val="3C2A18"/>
                </a:solidFill>
                <a:latin typeface="Arial"/>
                <a:cs typeface="Arial"/>
              </a:rPr>
              <a:t>t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1912" y="0"/>
            <a:ext cx="6626088" cy="1028696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622217" cy="102866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35634" y="8442955"/>
            <a:ext cx="533013" cy="12217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7969" y="2722974"/>
            <a:ext cx="10553699" cy="46577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159465" y="2722974"/>
            <a:ext cx="3571874" cy="75628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80771" y="263525"/>
            <a:ext cx="1552638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51604" algn="l"/>
                <a:tab pos="9986010" algn="l"/>
                <a:tab pos="11511280" algn="l"/>
              </a:tabLst>
            </a:pPr>
            <a:r>
              <a:rPr sz="9000" dirty="0">
                <a:solidFill>
                  <a:srgbClr val="8B6137"/>
                </a:solidFill>
                <a:latin typeface="Arial MT"/>
                <a:cs typeface="Arial MT"/>
              </a:rPr>
              <a:t>Invoice	Distribution	by	Country</a:t>
            </a:r>
            <a:endParaRPr sz="9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9748" y="2151537"/>
            <a:ext cx="1244282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73435" algn="l"/>
              </a:tabLst>
            </a:pPr>
            <a:r>
              <a:rPr sz="3500" b="1" spc="-5" dirty="0">
                <a:solidFill>
                  <a:srgbClr val="3C2A18"/>
                </a:solidFill>
                <a:latin typeface="Arial"/>
                <a:cs typeface="Arial"/>
              </a:rPr>
              <a:t>Quer</a:t>
            </a:r>
            <a:r>
              <a:rPr sz="3500" b="1" dirty="0">
                <a:solidFill>
                  <a:srgbClr val="3C2A18"/>
                </a:solidFill>
                <a:latin typeface="Arial"/>
                <a:cs typeface="Arial"/>
              </a:rPr>
              <a:t>y	</a:t>
            </a:r>
            <a:r>
              <a:rPr sz="3500" b="1" spc="-5" dirty="0">
                <a:latin typeface="Arial"/>
                <a:cs typeface="Arial"/>
              </a:rPr>
              <a:t>Outpu</a:t>
            </a:r>
            <a:r>
              <a:rPr sz="3500" b="1" dirty="0">
                <a:latin typeface="Arial"/>
                <a:cs typeface="Arial"/>
              </a:rPr>
              <a:t>t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09310" y="6378918"/>
            <a:ext cx="1678687" cy="3428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420089" cy="28701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438223" y="6483537"/>
            <a:ext cx="5314950" cy="3801110"/>
            <a:chOff x="11438223" y="6483537"/>
            <a:chExt cx="5314950" cy="380111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57483" y="8315687"/>
              <a:ext cx="2932663" cy="19684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38223" y="6483537"/>
              <a:ext cx="5314733" cy="32861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89166" y="574056"/>
            <a:ext cx="758634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1335" algn="l"/>
                <a:tab pos="4854575" algn="l"/>
              </a:tabLst>
            </a:pP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To</a:t>
            </a:r>
            <a:r>
              <a:rPr sz="7000" dirty="0">
                <a:solidFill>
                  <a:srgbClr val="3C2A18"/>
                </a:solidFill>
                <a:latin typeface="Arial MT"/>
                <a:cs typeface="Arial MT"/>
              </a:rPr>
              <a:t>p	I</a:t>
            </a: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nvo</a:t>
            </a:r>
            <a:r>
              <a:rPr sz="7000" dirty="0">
                <a:solidFill>
                  <a:srgbClr val="3C2A18"/>
                </a:solidFill>
                <a:latin typeface="Arial MT"/>
                <a:cs typeface="Arial MT"/>
              </a:rPr>
              <a:t>i</a:t>
            </a: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c</a:t>
            </a:r>
            <a:r>
              <a:rPr sz="7000" dirty="0">
                <a:solidFill>
                  <a:srgbClr val="3C2A18"/>
                </a:solidFill>
                <a:latin typeface="Arial MT"/>
                <a:cs typeface="Arial MT"/>
              </a:rPr>
              <a:t>e	</a:t>
            </a: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Va</a:t>
            </a:r>
            <a:r>
              <a:rPr sz="7000" dirty="0">
                <a:solidFill>
                  <a:srgbClr val="3C2A18"/>
                </a:solidFill>
                <a:latin typeface="Arial MT"/>
                <a:cs typeface="Arial MT"/>
              </a:rPr>
              <a:t>l</a:t>
            </a: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ue</a:t>
            </a:r>
            <a:r>
              <a:rPr sz="7000" dirty="0">
                <a:solidFill>
                  <a:srgbClr val="3C2A18"/>
                </a:solidFill>
                <a:latin typeface="Arial MT"/>
                <a:cs typeface="Arial MT"/>
              </a:rPr>
              <a:t>s</a:t>
            </a:r>
            <a:endParaRPr sz="70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41762" y="178780"/>
            <a:ext cx="6046237" cy="314686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2407" y="2673496"/>
            <a:ext cx="6105524" cy="54482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715176" y="2102059"/>
            <a:ext cx="131000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3C2A18"/>
                </a:solidFill>
                <a:latin typeface="Arial"/>
                <a:cs typeface="Arial"/>
              </a:rPr>
              <a:t>Quer</a:t>
            </a:r>
            <a:r>
              <a:rPr sz="3500" b="1" dirty="0">
                <a:solidFill>
                  <a:srgbClr val="3C2A18"/>
                </a:solidFill>
                <a:latin typeface="Arial"/>
                <a:cs typeface="Arial"/>
              </a:rPr>
              <a:t>y</a:t>
            </a:r>
            <a:endParaRPr sz="3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356511" y="5912100"/>
            <a:ext cx="148145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3C2A18"/>
                </a:solidFill>
                <a:latin typeface="Arial"/>
                <a:cs typeface="Arial"/>
              </a:rPr>
              <a:t>Outpu</a:t>
            </a:r>
            <a:r>
              <a:rPr sz="3500" b="1" dirty="0">
                <a:solidFill>
                  <a:srgbClr val="3C2A18"/>
                </a:solidFill>
                <a:latin typeface="Arial"/>
                <a:cs typeface="Arial"/>
              </a:rPr>
              <a:t>t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63370" y="0"/>
            <a:ext cx="11624945" cy="10274935"/>
            <a:chOff x="6663370" y="0"/>
            <a:chExt cx="11624945" cy="10274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69508" y="0"/>
              <a:ext cx="5618490" cy="102743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9321" y="1028699"/>
              <a:ext cx="6076949" cy="8124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3370" y="8091015"/>
              <a:ext cx="6419849" cy="16097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60809" y="478369"/>
            <a:ext cx="768223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38350" algn="l"/>
                <a:tab pos="6137910" algn="l"/>
              </a:tabLst>
            </a:pP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Bes</a:t>
            </a:r>
            <a:r>
              <a:rPr sz="7000" dirty="0">
                <a:solidFill>
                  <a:srgbClr val="3C2A18"/>
                </a:solidFill>
                <a:latin typeface="Arial MT"/>
                <a:cs typeface="Arial MT"/>
              </a:rPr>
              <a:t>t	</a:t>
            </a: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Cus</a:t>
            </a:r>
            <a:r>
              <a:rPr sz="7000" dirty="0">
                <a:solidFill>
                  <a:srgbClr val="3C2A18"/>
                </a:solidFill>
                <a:latin typeface="Arial MT"/>
                <a:cs typeface="Arial MT"/>
              </a:rPr>
              <a:t>t</a:t>
            </a: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ome</a:t>
            </a:r>
            <a:r>
              <a:rPr sz="7000" dirty="0">
                <a:solidFill>
                  <a:srgbClr val="3C2A18"/>
                </a:solidFill>
                <a:latin typeface="Arial MT"/>
                <a:cs typeface="Arial MT"/>
              </a:rPr>
              <a:t>r	</a:t>
            </a: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C</a:t>
            </a:r>
            <a:r>
              <a:rPr sz="7000" dirty="0">
                <a:solidFill>
                  <a:srgbClr val="3C2A18"/>
                </a:solidFill>
                <a:latin typeface="Arial MT"/>
                <a:cs typeface="Arial MT"/>
              </a:rPr>
              <a:t>ity</a:t>
            </a:r>
            <a:endParaRPr sz="70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7192009" cy="7533640"/>
            <a:chOff x="0" y="0"/>
            <a:chExt cx="7192009" cy="753364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855616" cy="3162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" y="2646933"/>
              <a:ext cx="7191374" cy="48863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938561" y="2075496"/>
            <a:ext cx="131000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3C2A18"/>
                </a:solidFill>
                <a:latin typeface="Arial"/>
                <a:cs typeface="Arial"/>
              </a:rPr>
              <a:t>Quer</a:t>
            </a:r>
            <a:r>
              <a:rPr sz="3500" b="1" dirty="0">
                <a:solidFill>
                  <a:srgbClr val="3C2A18"/>
                </a:solidFill>
                <a:latin typeface="Arial"/>
                <a:cs typeface="Arial"/>
              </a:rPr>
              <a:t>y</a:t>
            </a:r>
            <a:endParaRPr sz="3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57229" y="7489905"/>
            <a:ext cx="148145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3C2A18"/>
                </a:solidFill>
                <a:latin typeface="Arial"/>
                <a:cs typeface="Arial"/>
              </a:rPr>
              <a:t>Outpu</a:t>
            </a:r>
            <a:r>
              <a:rPr sz="3500" b="1" dirty="0">
                <a:solidFill>
                  <a:srgbClr val="3C2A18"/>
                </a:solidFill>
                <a:latin typeface="Arial"/>
                <a:cs typeface="Arial"/>
              </a:rPr>
              <a:t>t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29525"/>
            <a:ext cx="2406447" cy="37718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95284" y="0"/>
            <a:ext cx="3692713" cy="28701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5136" y="8315880"/>
            <a:ext cx="2932619" cy="1968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81478" y="3339413"/>
            <a:ext cx="1272647" cy="127674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9760" y="2241470"/>
            <a:ext cx="11944349" cy="60007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90400" y="8397519"/>
            <a:ext cx="9486898" cy="14477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313419" y="74626"/>
            <a:ext cx="9661525" cy="2154555"/>
          </a:xfrm>
          <a:prstGeom prst="rect">
            <a:avLst/>
          </a:prstGeom>
        </p:spPr>
        <p:txBody>
          <a:bodyPr vert="horz" wrap="square" lIns="0" tIns="365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75"/>
              </a:spcBef>
              <a:tabLst>
                <a:tab pos="1791335" algn="l"/>
                <a:tab pos="5795010" algn="l"/>
              </a:tabLst>
            </a:pP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To</a:t>
            </a:r>
            <a:r>
              <a:rPr sz="7000" dirty="0">
                <a:solidFill>
                  <a:srgbClr val="3C2A18"/>
                </a:solidFill>
                <a:latin typeface="Arial MT"/>
                <a:cs typeface="Arial MT"/>
              </a:rPr>
              <a:t>p	</a:t>
            </a: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Spend</a:t>
            </a:r>
            <a:r>
              <a:rPr sz="7000" dirty="0">
                <a:solidFill>
                  <a:srgbClr val="3C2A18"/>
                </a:solidFill>
                <a:latin typeface="Arial MT"/>
                <a:cs typeface="Arial MT"/>
              </a:rPr>
              <a:t>i</a:t>
            </a: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n</a:t>
            </a:r>
            <a:r>
              <a:rPr sz="7000" dirty="0">
                <a:solidFill>
                  <a:srgbClr val="3C2A18"/>
                </a:solidFill>
                <a:latin typeface="Arial MT"/>
                <a:cs typeface="Arial MT"/>
              </a:rPr>
              <a:t>g	</a:t>
            </a: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Cus</a:t>
            </a:r>
            <a:r>
              <a:rPr sz="7000" dirty="0">
                <a:solidFill>
                  <a:srgbClr val="3C2A18"/>
                </a:solidFill>
                <a:latin typeface="Arial MT"/>
                <a:cs typeface="Arial MT"/>
              </a:rPr>
              <a:t>t</a:t>
            </a: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ome</a:t>
            </a:r>
            <a:r>
              <a:rPr sz="7000" dirty="0">
                <a:solidFill>
                  <a:srgbClr val="3C2A18"/>
                </a:solidFill>
                <a:latin typeface="Arial MT"/>
                <a:cs typeface="Arial MT"/>
              </a:rPr>
              <a:t>r</a:t>
            </a:r>
            <a:endParaRPr sz="7000">
              <a:latin typeface="Arial MT"/>
              <a:cs typeface="Arial MT"/>
            </a:endParaRPr>
          </a:p>
          <a:p>
            <a:pPr marL="1265555">
              <a:lnSpc>
                <a:spcPct val="100000"/>
              </a:lnSpc>
              <a:spcBef>
                <a:spcPts val="1385"/>
              </a:spcBef>
            </a:pPr>
            <a:r>
              <a:rPr sz="3500" b="1" spc="-5" dirty="0">
                <a:solidFill>
                  <a:srgbClr val="3C2A18"/>
                </a:solidFill>
                <a:latin typeface="Arial"/>
                <a:cs typeface="Arial"/>
              </a:rPr>
              <a:t>Query</a:t>
            </a:r>
            <a:endParaRPr sz="3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319067" y="7826081"/>
            <a:ext cx="148145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3C2A18"/>
                </a:solidFill>
                <a:latin typeface="Arial"/>
                <a:cs typeface="Arial"/>
              </a:rPr>
              <a:t>Outpu</a:t>
            </a:r>
            <a:r>
              <a:rPr sz="3500" b="1" dirty="0">
                <a:solidFill>
                  <a:srgbClr val="3C2A18"/>
                </a:solidFill>
                <a:latin typeface="Arial"/>
                <a:cs typeface="Arial"/>
              </a:rPr>
              <a:t>t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09310" y="6378918"/>
            <a:ext cx="1678687" cy="3428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420089" cy="28701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57483" y="8315687"/>
            <a:ext cx="2932663" cy="19684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2526477" y="3010182"/>
            <a:ext cx="1093470" cy="1095375"/>
            <a:chOff x="12526477" y="3010182"/>
            <a:chExt cx="1093470" cy="1095375"/>
          </a:xfrm>
        </p:grpSpPr>
        <p:sp>
          <p:nvSpPr>
            <p:cNvPr id="6" name="object 6"/>
            <p:cNvSpPr/>
            <p:nvPr/>
          </p:nvSpPr>
          <p:spPr>
            <a:xfrm>
              <a:off x="12526477" y="3578503"/>
              <a:ext cx="453390" cy="527050"/>
            </a:xfrm>
            <a:custGeom>
              <a:avLst/>
              <a:gdLst/>
              <a:ahLst/>
              <a:cxnLst/>
              <a:rect l="l" t="t" r="r" b="b"/>
              <a:pathLst>
                <a:path w="453390" h="527050">
                  <a:moveTo>
                    <a:pt x="315351" y="526959"/>
                  </a:moveTo>
                  <a:lnTo>
                    <a:pt x="269138" y="523036"/>
                  </a:lnTo>
                  <a:lnTo>
                    <a:pt x="222976" y="511368"/>
                  </a:lnTo>
                  <a:lnTo>
                    <a:pt x="177923" y="492105"/>
                  </a:lnTo>
                  <a:lnTo>
                    <a:pt x="135037" y="465398"/>
                  </a:lnTo>
                  <a:lnTo>
                    <a:pt x="95378" y="431398"/>
                  </a:lnTo>
                  <a:lnTo>
                    <a:pt x="62215" y="392851"/>
                  </a:lnTo>
                  <a:lnTo>
                    <a:pt x="35656" y="350561"/>
                  </a:lnTo>
                  <a:lnTo>
                    <a:pt x="16140" y="305533"/>
                  </a:lnTo>
                  <a:lnTo>
                    <a:pt x="4108" y="258770"/>
                  </a:lnTo>
                  <a:lnTo>
                    <a:pt x="0" y="211278"/>
                  </a:lnTo>
                  <a:lnTo>
                    <a:pt x="4279" y="164744"/>
                  </a:lnTo>
                  <a:lnTo>
                    <a:pt x="16839" y="121339"/>
                  </a:lnTo>
                  <a:lnTo>
                    <a:pt x="37257" y="82017"/>
                  </a:lnTo>
                  <a:lnTo>
                    <a:pt x="65113" y="47732"/>
                  </a:lnTo>
                  <a:lnTo>
                    <a:pt x="98254" y="20288"/>
                  </a:lnTo>
                  <a:lnTo>
                    <a:pt x="134618" y="1045"/>
                  </a:lnTo>
                  <a:lnTo>
                    <a:pt x="140156" y="0"/>
                  </a:lnTo>
                  <a:lnTo>
                    <a:pt x="146743" y="0"/>
                  </a:lnTo>
                  <a:lnTo>
                    <a:pt x="130568" y="38203"/>
                  </a:lnTo>
                  <a:lnTo>
                    <a:pt x="115655" y="46995"/>
                  </a:lnTo>
                  <a:lnTo>
                    <a:pt x="63536" y="99748"/>
                  </a:lnTo>
                  <a:lnTo>
                    <a:pt x="35619" y="170725"/>
                  </a:lnTo>
                  <a:lnTo>
                    <a:pt x="32079" y="211278"/>
                  </a:lnTo>
                  <a:lnTo>
                    <a:pt x="37809" y="264332"/>
                  </a:lnTo>
                  <a:lnTo>
                    <a:pt x="54503" y="316085"/>
                  </a:lnTo>
                  <a:lnTo>
                    <a:pt x="81420" y="364807"/>
                  </a:lnTo>
                  <a:lnTo>
                    <a:pt x="117815" y="408768"/>
                  </a:lnTo>
                  <a:lnTo>
                    <a:pt x="152995" y="438886"/>
                  </a:lnTo>
                  <a:lnTo>
                    <a:pt x="191604" y="463014"/>
                  </a:lnTo>
                  <a:lnTo>
                    <a:pt x="232701" y="480652"/>
                  </a:lnTo>
                  <a:lnTo>
                    <a:pt x="275347" y="491302"/>
                  </a:lnTo>
                  <a:lnTo>
                    <a:pt x="315351" y="494725"/>
                  </a:lnTo>
                  <a:lnTo>
                    <a:pt x="346008" y="492655"/>
                  </a:lnTo>
                  <a:lnTo>
                    <a:pt x="375296" y="486512"/>
                  </a:lnTo>
                  <a:lnTo>
                    <a:pt x="402848" y="476393"/>
                  </a:lnTo>
                  <a:lnTo>
                    <a:pt x="428297" y="462396"/>
                  </a:lnTo>
                  <a:lnTo>
                    <a:pt x="430970" y="460780"/>
                  </a:lnTo>
                  <a:lnTo>
                    <a:pt x="434025" y="459924"/>
                  </a:lnTo>
                  <a:lnTo>
                    <a:pt x="442140" y="459924"/>
                  </a:lnTo>
                  <a:lnTo>
                    <a:pt x="447391" y="462396"/>
                  </a:lnTo>
                  <a:lnTo>
                    <a:pt x="450542" y="467055"/>
                  </a:lnTo>
                  <a:lnTo>
                    <a:pt x="452818" y="473087"/>
                  </a:lnTo>
                  <a:lnTo>
                    <a:pt x="452714" y="479226"/>
                  </a:lnTo>
                  <a:lnTo>
                    <a:pt x="415657" y="505899"/>
                  </a:lnTo>
                  <a:lnTo>
                    <a:pt x="350015" y="524633"/>
                  </a:lnTo>
                  <a:lnTo>
                    <a:pt x="315351" y="526959"/>
                  </a:lnTo>
                  <a:close/>
                </a:path>
              </a:pathLst>
            </a:custGeom>
            <a:solidFill>
              <a:srgbClr val="8B6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53705" y="3638501"/>
              <a:ext cx="239067" cy="2381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12625" y="3942677"/>
              <a:ext cx="103862" cy="1048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678651" y="3010191"/>
              <a:ext cx="941069" cy="1013460"/>
            </a:xfrm>
            <a:custGeom>
              <a:avLst/>
              <a:gdLst/>
              <a:ahLst/>
              <a:cxnLst/>
              <a:rect l="l" t="t" r="r" b="b"/>
              <a:pathLst>
                <a:path w="941069" h="1013460">
                  <a:moveTo>
                    <a:pt x="362597" y="837920"/>
                  </a:moveTo>
                  <a:lnTo>
                    <a:pt x="360426" y="831888"/>
                  </a:lnTo>
                  <a:lnTo>
                    <a:pt x="357555" y="826858"/>
                  </a:lnTo>
                  <a:lnTo>
                    <a:pt x="352310" y="824191"/>
                  </a:lnTo>
                  <a:lnTo>
                    <a:pt x="344093" y="824191"/>
                  </a:lnTo>
                  <a:lnTo>
                    <a:pt x="341134" y="824953"/>
                  </a:lnTo>
                  <a:lnTo>
                    <a:pt x="257403" y="875538"/>
                  </a:lnTo>
                  <a:lnTo>
                    <a:pt x="246799" y="880986"/>
                  </a:lnTo>
                  <a:lnTo>
                    <a:pt x="235699" y="884910"/>
                  </a:lnTo>
                  <a:lnTo>
                    <a:pt x="224256" y="887285"/>
                  </a:lnTo>
                  <a:lnTo>
                    <a:pt x="212623" y="888085"/>
                  </a:lnTo>
                  <a:lnTo>
                    <a:pt x="205562" y="888085"/>
                  </a:lnTo>
                  <a:lnTo>
                    <a:pt x="198589" y="887234"/>
                  </a:lnTo>
                  <a:lnTo>
                    <a:pt x="191617" y="885520"/>
                  </a:lnTo>
                  <a:lnTo>
                    <a:pt x="170040" y="880478"/>
                  </a:lnTo>
                  <a:lnTo>
                    <a:pt x="169379" y="878573"/>
                  </a:lnTo>
                  <a:lnTo>
                    <a:pt x="168046" y="876871"/>
                  </a:lnTo>
                  <a:lnTo>
                    <a:pt x="132613" y="841425"/>
                  </a:lnTo>
                  <a:lnTo>
                    <a:pt x="132613" y="886752"/>
                  </a:lnTo>
                  <a:lnTo>
                    <a:pt x="115722" y="903490"/>
                  </a:lnTo>
                  <a:lnTo>
                    <a:pt x="38582" y="826566"/>
                  </a:lnTo>
                  <a:lnTo>
                    <a:pt x="55473" y="809637"/>
                  </a:lnTo>
                  <a:lnTo>
                    <a:pt x="132613" y="886752"/>
                  </a:lnTo>
                  <a:lnTo>
                    <a:pt x="132613" y="841425"/>
                  </a:lnTo>
                  <a:lnTo>
                    <a:pt x="100749" y="809548"/>
                  </a:lnTo>
                  <a:lnTo>
                    <a:pt x="63588" y="772363"/>
                  </a:lnTo>
                  <a:lnTo>
                    <a:pt x="59486" y="770851"/>
                  </a:lnTo>
                  <a:lnTo>
                    <a:pt x="51269" y="770851"/>
                  </a:lnTo>
                  <a:lnTo>
                    <a:pt x="47269" y="772363"/>
                  </a:lnTo>
                  <a:lnTo>
                    <a:pt x="44208" y="775512"/>
                  </a:lnTo>
                  <a:lnTo>
                    <a:pt x="4584" y="814870"/>
                  </a:lnTo>
                  <a:lnTo>
                    <a:pt x="1625" y="818197"/>
                  </a:lnTo>
                  <a:lnTo>
                    <a:pt x="0" y="822286"/>
                  </a:lnTo>
                  <a:lnTo>
                    <a:pt x="0" y="830656"/>
                  </a:lnTo>
                  <a:lnTo>
                    <a:pt x="1625" y="834936"/>
                  </a:lnTo>
                  <a:lnTo>
                    <a:pt x="104355" y="937437"/>
                  </a:lnTo>
                  <a:lnTo>
                    <a:pt x="107315" y="940854"/>
                  </a:lnTo>
                  <a:lnTo>
                    <a:pt x="111620" y="942479"/>
                  </a:lnTo>
                  <a:lnTo>
                    <a:pt x="119824" y="942479"/>
                  </a:lnTo>
                  <a:lnTo>
                    <a:pt x="123926" y="940854"/>
                  </a:lnTo>
                  <a:lnTo>
                    <a:pt x="126987" y="937437"/>
                  </a:lnTo>
                  <a:lnTo>
                    <a:pt x="154673" y="909764"/>
                  </a:lnTo>
                  <a:lnTo>
                    <a:pt x="198208" y="919327"/>
                  </a:lnTo>
                  <a:lnTo>
                    <a:pt x="212153" y="920127"/>
                  </a:lnTo>
                  <a:lnTo>
                    <a:pt x="228244" y="919022"/>
                  </a:lnTo>
                  <a:lnTo>
                    <a:pt x="244055" y="915720"/>
                  </a:lnTo>
                  <a:lnTo>
                    <a:pt x="259372" y="910297"/>
                  </a:lnTo>
                  <a:lnTo>
                    <a:pt x="260413" y="909764"/>
                  </a:lnTo>
                  <a:lnTo>
                    <a:pt x="272707" y="903490"/>
                  </a:lnTo>
                  <a:lnTo>
                    <a:pt x="274015" y="902830"/>
                  </a:lnTo>
                  <a:lnTo>
                    <a:pt x="298411" y="888085"/>
                  </a:lnTo>
                  <a:lnTo>
                    <a:pt x="355079" y="853859"/>
                  </a:lnTo>
                  <a:lnTo>
                    <a:pt x="359778" y="849541"/>
                  </a:lnTo>
                  <a:lnTo>
                    <a:pt x="362331" y="844016"/>
                  </a:lnTo>
                  <a:lnTo>
                    <a:pt x="362597" y="837920"/>
                  </a:lnTo>
                  <a:close/>
                </a:path>
                <a:path w="941069" h="1013460">
                  <a:moveTo>
                    <a:pt x="940777" y="85090"/>
                  </a:moveTo>
                  <a:lnTo>
                    <a:pt x="939190" y="76200"/>
                  </a:lnTo>
                  <a:lnTo>
                    <a:pt x="934034" y="67310"/>
                  </a:lnTo>
                  <a:lnTo>
                    <a:pt x="906437" y="39814"/>
                  </a:lnTo>
                  <a:lnTo>
                    <a:pt x="906437" y="85090"/>
                  </a:lnTo>
                  <a:lnTo>
                    <a:pt x="813727" y="198120"/>
                  </a:lnTo>
                  <a:lnTo>
                    <a:pt x="766572" y="236220"/>
                  </a:lnTo>
                  <a:lnTo>
                    <a:pt x="739000" y="208280"/>
                  </a:lnTo>
                  <a:lnTo>
                    <a:pt x="705180" y="173990"/>
                  </a:lnTo>
                  <a:lnTo>
                    <a:pt x="742035" y="127000"/>
                  </a:lnTo>
                  <a:lnTo>
                    <a:pt x="749731" y="120650"/>
                  </a:lnTo>
                  <a:lnTo>
                    <a:pt x="803605" y="76200"/>
                  </a:lnTo>
                  <a:lnTo>
                    <a:pt x="854354" y="34328"/>
                  </a:lnTo>
                  <a:lnTo>
                    <a:pt x="906437" y="85090"/>
                  </a:lnTo>
                  <a:lnTo>
                    <a:pt x="906437" y="39814"/>
                  </a:lnTo>
                  <a:lnTo>
                    <a:pt x="867765" y="1270"/>
                  </a:lnTo>
                  <a:lnTo>
                    <a:pt x="861847" y="0"/>
                  </a:lnTo>
                  <a:lnTo>
                    <a:pt x="848956" y="0"/>
                  </a:lnTo>
                  <a:lnTo>
                    <a:pt x="841895" y="2540"/>
                  </a:lnTo>
                  <a:lnTo>
                    <a:pt x="836079" y="7620"/>
                  </a:lnTo>
                  <a:lnTo>
                    <a:pt x="802843" y="34290"/>
                  </a:lnTo>
                  <a:lnTo>
                    <a:pt x="778497" y="10160"/>
                  </a:lnTo>
                  <a:lnTo>
                    <a:pt x="775347" y="7620"/>
                  </a:lnTo>
                  <a:lnTo>
                    <a:pt x="771245" y="5080"/>
                  </a:lnTo>
                  <a:lnTo>
                    <a:pt x="763041" y="5080"/>
                  </a:lnTo>
                  <a:lnTo>
                    <a:pt x="759028" y="7620"/>
                  </a:lnTo>
                  <a:lnTo>
                    <a:pt x="755967" y="10160"/>
                  </a:lnTo>
                  <a:lnTo>
                    <a:pt x="752424" y="15240"/>
                  </a:lnTo>
                  <a:lnTo>
                    <a:pt x="751243" y="21590"/>
                  </a:lnTo>
                  <a:lnTo>
                    <a:pt x="752424" y="27940"/>
                  </a:lnTo>
                  <a:lnTo>
                    <a:pt x="755967" y="33020"/>
                  </a:lnTo>
                  <a:lnTo>
                    <a:pt x="778217" y="54610"/>
                  </a:lnTo>
                  <a:lnTo>
                    <a:pt x="753300" y="76200"/>
                  </a:lnTo>
                  <a:lnTo>
                    <a:pt x="733056" y="55880"/>
                  </a:lnTo>
                  <a:lnTo>
                    <a:pt x="729907" y="53340"/>
                  </a:lnTo>
                  <a:lnTo>
                    <a:pt x="725805" y="50800"/>
                  </a:lnTo>
                  <a:lnTo>
                    <a:pt x="717397" y="50800"/>
                  </a:lnTo>
                  <a:lnTo>
                    <a:pt x="713295" y="53340"/>
                  </a:lnTo>
                  <a:lnTo>
                    <a:pt x="710145" y="55880"/>
                  </a:lnTo>
                  <a:lnTo>
                    <a:pt x="706767" y="60960"/>
                  </a:lnTo>
                  <a:lnTo>
                    <a:pt x="705675" y="67310"/>
                  </a:lnTo>
                  <a:lnTo>
                    <a:pt x="706920" y="73660"/>
                  </a:lnTo>
                  <a:lnTo>
                    <a:pt x="710526" y="78740"/>
                  </a:lnTo>
                  <a:lnTo>
                    <a:pt x="728472" y="96520"/>
                  </a:lnTo>
                  <a:lnTo>
                    <a:pt x="720458" y="102870"/>
                  </a:lnTo>
                  <a:lnTo>
                    <a:pt x="719493" y="104140"/>
                  </a:lnTo>
                  <a:lnTo>
                    <a:pt x="718731" y="105410"/>
                  </a:lnTo>
                  <a:lnTo>
                    <a:pt x="718070" y="105410"/>
                  </a:lnTo>
                  <a:lnTo>
                    <a:pt x="706424" y="120650"/>
                  </a:lnTo>
                  <a:lnTo>
                    <a:pt x="687514" y="101600"/>
                  </a:lnTo>
                  <a:lnTo>
                    <a:pt x="684364" y="97790"/>
                  </a:lnTo>
                  <a:lnTo>
                    <a:pt x="680161" y="96520"/>
                  </a:lnTo>
                  <a:lnTo>
                    <a:pt x="671957" y="96520"/>
                  </a:lnTo>
                  <a:lnTo>
                    <a:pt x="667753" y="97790"/>
                  </a:lnTo>
                  <a:lnTo>
                    <a:pt x="664603" y="101600"/>
                  </a:lnTo>
                  <a:lnTo>
                    <a:pt x="661212" y="106680"/>
                  </a:lnTo>
                  <a:lnTo>
                    <a:pt x="660095" y="113030"/>
                  </a:lnTo>
                  <a:lnTo>
                    <a:pt x="661212" y="119380"/>
                  </a:lnTo>
                  <a:lnTo>
                    <a:pt x="664603" y="124460"/>
                  </a:lnTo>
                  <a:lnTo>
                    <a:pt x="686460" y="146050"/>
                  </a:lnTo>
                  <a:lnTo>
                    <a:pt x="671195" y="165100"/>
                  </a:lnTo>
                  <a:lnTo>
                    <a:pt x="666610" y="171450"/>
                  </a:lnTo>
                  <a:lnTo>
                    <a:pt x="666610" y="179070"/>
                  </a:lnTo>
                  <a:lnTo>
                    <a:pt x="671195" y="185420"/>
                  </a:lnTo>
                  <a:lnTo>
                    <a:pt x="445960" y="410210"/>
                  </a:lnTo>
                  <a:lnTo>
                    <a:pt x="413321" y="387350"/>
                  </a:lnTo>
                  <a:lnTo>
                    <a:pt x="350443" y="363220"/>
                  </a:lnTo>
                  <a:lnTo>
                    <a:pt x="320319" y="359410"/>
                  </a:lnTo>
                  <a:lnTo>
                    <a:pt x="307619" y="359410"/>
                  </a:lnTo>
                  <a:lnTo>
                    <a:pt x="252552" y="377190"/>
                  </a:lnTo>
                  <a:lnTo>
                    <a:pt x="213156" y="407670"/>
                  </a:lnTo>
                  <a:lnTo>
                    <a:pt x="182206" y="441960"/>
                  </a:lnTo>
                  <a:lnTo>
                    <a:pt x="158775" y="474980"/>
                  </a:lnTo>
                  <a:lnTo>
                    <a:pt x="154089" y="482600"/>
                  </a:lnTo>
                  <a:lnTo>
                    <a:pt x="149656" y="488950"/>
                  </a:lnTo>
                  <a:lnTo>
                    <a:pt x="117055" y="519430"/>
                  </a:lnTo>
                  <a:lnTo>
                    <a:pt x="70573" y="543560"/>
                  </a:lnTo>
                  <a:lnTo>
                    <a:pt x="41541" y="552450"/>
                  </a:lnTo>
                  <a:lnTo>
                    <a:pt x="36195" y="560070"/>
                  </a:lnTo>
                  <a:lnTo>
                    <a:pt x="38481" y="568960"/>
                  </a:lnTo>
                  <a:lnTo>
                    <a:pt x="40386" y="576580"/>
                  </a:lnTo>
                  <a:lnTo>
                    <a:pt x="46697" y="581660"/>
                  </a:lnTo>
                  <a:lnTo>
                    <a:pt x="55384" y="581660"/>
                  </a:lnTo>
                  <a:lnTo>
                    <a:pt x="56718" y="580390"/>
                  </a:lnTo>
                  <a:lnTo>
                    <a:pt x="82956" y="572770"/>
                  </a:lnTo>
                  <a:lnTo>
                    <a:pt x="109105" y="561340"/>
                  </a:lnTo>
                  <a:lnTo>
                    <a:pt x="136448" y="544830"/>
                  </a:lnTo>
                  <a:lnTo>
                    <a:pt x="164985" y="519430"/>
                  </a:lnTo>
                  <a:lnTo>
                    <a:pt x="169405" y="515620"/>
                  </a:lnTo>
                  <a:lnTo>
                    <a:pt x="174244" y="509270"/>
                  </a:lnTo>
                  <a:lnTo>
                    <a:pt x="179514" y="501650"/>
                  </a:lnTo>
                  <a:lnTo>
                    <a:pt x="185229" y="492760"/>
                  </a:lnTo>
                  <a:lnTo>
                    <a:pt x="206400" y="463550"/>
                  </a:lnTo>
                  <a:lnTo>
                    <a:pt x="233070" y="431800"/>
                  </a:lnTo>
                  <a:lnTo>
                    <a:pt x="265988" y="406400"/>
                  </a:lnTo>
                  <a:lnTo>
                    <a:pt x="305904" y="392430"/>
                  </a:lnTo>
                  <a:lnTo>
                    <a:pt x="310680" y="392430"/>
                  </a:lnTo>
                  <a:lnTo>
                    <a:pt x="315645" y="391160"/>
                  </a:lnTo>
                  <a:lnTo>
                    <a:pt x="320509" y="391160"/>
                  </a:lnTo>
                  <a:lnTo>
                    <a:pt x="344551" y="393700"/>
                  </a:lnTo>
                  <a:lnTo>
                    <a:pt x="369646" y="401320"/>
                  </a:lnTo>
                  <a:lnTo>
                    <a:pt x="395770" y="414020"/>
                  </a:lnTo>
                  <a:lnTo>
                    <a:pt x="422859" y="431800"/>
                  </a:lnTo>
                  <a:lnTo>
                    <a:pt x="308673" y="547370"/>
                  </a:lnTo>
                  <a:lnTo>
                    <a:pt x="276783" y="514350"/>
                  </a:lnTo>
                  <a:lnTo>
                    <a:pt x="273634" y="511810"/>
                  </a:lnTo>
                  <a:lnTo>
                    <a:pt x="269430" y="510540"/>
                  </a:lnTo>
                  <a:lnTo>
                    <a:pt x="261226" y="510540"/>
                  </a:lnTo>
                  <a:lnTo>
                    <a:pt x="257213" y="511810"/>
                  </a:lnTo>
                  <a:lnTo>
                    <a:pt x="254152" y="514350"/>
                  </a:lnTo>
                  <a:lnTo>
                    <a:pt x="197637" y="571500"/>
                  </a:lnTo>
                  <a:lnTo>
                    <a:pt x="194678" y="574040"/>
                  </a:lnTo>
                  <a:lnTo>
                    <a:pt x="193052" y="577850"/>
                  </a:lnTo>
                  <a:lnTo>
                    <a:pt x="193052" y="586740"/>
                  </a:lnTo>
                  <a:lnTo>
                    <a:pt x="194678" y="590550"/>
                  </a:lnTo>
                  <a:lnTo>
                    <a:pt x="347916" y="744220"/>
                  </a:lnTo>
                  <a:lnTo>
                    <a:pt x="351256" y="746760"/>
                  </a:lnTo>
                  <a:lnTo>
                    <a:pt x="355168" y="748030"/>
                  </a:lnTo>
                  <a:lnTo>
                    <a:pt x="363575" y="748030"/>
                  </a:lnTo>
                  <a:lnTo>
                    <a:pt x="367487" y="746760"/>
                  </a:lnTo>
                  <a:lnTo>
                    <a:pt x="404241" y="709930"/>
                  </a:lnTo>
                  <a:lnTo>
                    <a:pt x="427062" y="687070"/>
                  </a:lnTo>
                  <a:lnTo>
                    <a:pt x="430022" y="684530"/>
                  </a:lnTo>
                  <a:lnTo>
                    <a:pt x="431736" y="680720"/>
                  </a:lnTo>
                  <a:lnTo>
                    <a:pt x="431736" y="671830"/>
                  </a:lnTo>
                  <a:lnTo>
                    <a:pt x="430022" y="668020"/>
                  </a:lnTo>
                  <a:lnTo>
                    <a:pt x="427062" y="664210"/>
                  </a:lnTo>
                  <a:lnTo>
                    <a:pt x="395173" y="633730"/>
                  </a:lnTo>
                  <a:lnTo>
                    <a:pt x="417652" y="610870"/>
                  </a:lnTo>
                  <a:lnTo>
                    <a:pt x="427634" y="600710"/>
                  </a:lnTo>
                  <a:lnTo>
                    <a:pt x="429641" y="604520"/>
                  </a:lnTo>
                  <a:lnTo>
                    <a:pt x="432600" y="608330"/>
                  </a:lnTo>
                  <a:lnTo>
                    <a:pt x="479767" y="628650"/>
                  </a:lnTo>
                  <a:lnTo>
                    <a:pt x="498005" y="629920"/>
                  </a:lnTo>
                  <a:lnTo>
                    <a:pt x="510743" y="629920"/>
                  </a:lnTo>
                  <a:lnTo>
                    <a:pt x="550418" y="626110"/>
                  </a:lnTo>
                  <a:lnTo>
                    <a:pt x="560070" y="624840"/>
                  </a:lnTo>
                  <a:lnTo>
                    <a:pt x="570725" y="624840"/>
                  </a:lnTo>
                  <a:lnTo>
                    <a:pt x="581558" y="623570"/>
                  </a:lnTo>
                  <a:lnTo>
                    <a:pt x="605028" y="623570"/>
                  </a:lnTo>
                  <a:lnTo>
                    <a:pt x="607885" y="626110"/>
                  </a:lnTo>
                  <a:lnTo>
                    <a:pt x="607110" y="628650"/>
                  </a:lnTo>
                  <a:lnTo>
                    <a:pt x="587654" y="661670"/>
                  </a:lnTo>
                  <a:lnTo>
                    <a:pt x="558469" y="693420"/>
                  </a:lnTo>
                  <a:lnTo>
                    <a:pt x="524789" y="718820"/>
                  </a:lnTo>
                  <a:lnTo>
                    <a:pt x="490486" y="739140"/>
                  </a:lnTo>
                  <a:lnTo>
                    <a:pt x="447255" y="763270"/>
                  </a:lnTo>
                  <a:lnTo>
                    <a:pt x="437261" y="768350"/>
                  </a:lnTo>
                  <a:lnTo>
                    <a:pt x="429475" y="773430"/>
                  </a:lnTo>
                  <a:lnTo>
                    <a:pt x="395439" y="812800"/>
                  </a:lnTo>
                  <a:lnTo>
                    <a:pt x="365709" y="875030"/>
                  </a:lnTo>
                  <a:lnTo>
                    <a:pt x="358127" y="904240"/>
                  </a:lnTo>
                  <a:lnTo>
                    <a:pt x="352704" y="924560"/>
                  </a:lnTo>
                  <a:lnTo>
                    <a:pt x="345909" y="944880"/>
                  </a:lnTo>
                  <a:lnTo>
                    <a:pt x="336245" y="966470"/>
                  </a:lnTo>
                  <a:lnTo>
                    <a:pt x="322237" y="988060"/>
                  </a:lnTo>
                  <a:lnTo>
                    <a:pt x="319468" y="993140"/>
                  </a:lnTo>
                  <a:lnTo>
                    <a:pt x="331495" y="1013460"/>
                  </a:lnTo>
                  <a:lnTo>
                    <a:pt x="339509" y="1013460"/>
                  </a:lnTo>
                  <a:lnTo>
                    <a:pt x="344474" y="1012190"/>
                  </a:lnTo>
                  <a:lnTo>
                    <a:pt x="347433" y="1007110"/>
                  </a:lnTo>
                  <a:lnTo>
                    <a:pt x="363982" y="981710"/>
                  </a:lnTo>
                  <a:lnTo>
                    <a:pt x="375373" y="957580"/>
                  </a:lnTo>
                  <a:lnTo>
                    <a:pt x="383273" y="934720"/>
                  </a:lnTo>
                  <a:lnTo>
                    <a:pt x="389343" y="911860"/>
                  </a:lnTo>
                  <a:lnTo>
                    <a:pt x="396278" y="883920"/>
                  </a:lnTo>
                  <a:lnTo>
                    <a:pt x="406158" y="857250"/>
                  </a:lnTo>
                  <a:lnTo>
                    <a:pt x="446443" y="801370"/>
                  </a:lnTo>
                  <a:lnTo>
                    <a:pt x="465429" y="789940"/>
                  </a:lnTo>
                  <a:lnTo>
                    <a:pt x="474319" y="784860"/>
                  </a:lnTo>
                  <a:lnTo>
                    <a:pt x="543420" y="744220"/>
                  </a:lnTo>
                  <a:lnTo>
                    <a:pt x="580542" y="716280"/>
                  </a:lnTo>
                  <a:lnTo>
                    <a:pt x="613232" y="680720"/>
                  </a:lnTo>
                  <a:lnTo>
                    <a:pt x="635762" y="643890"/>
                  </a:lnTo>
                  <a:lnTo>
                    <a:pt x="639965" y="626110"/>
                  </a:lnTo>
                  <a:lnTo>
                    <a:pt x="639381" y="623570"/>
                  </a:lnTo>
                  <a:lnTo>
                    <a:pt x="605472" y="591820"/>
                  </a:lnTo>
                  <a:lnTo>
                    <a:pt x="569849" y="591820"/>
                  </a:lnTo>
                  <a:lnTo>
                    <a:pt x="522541" y="596900"/>
                  </a:lnTo>
                  <a:lnTo>
                    <a:pt x="510032" y="596900"/>
                  </a:lnTo>
                  <a:lnTo>
                    <a:pt x="497903" y="598170"/>
                  </a:lnTo>
                  <a:lnTo>
                    <a:pt x="485343" y="596900"/>
                  </a:lnTo>
                  <a:lnTo>
                    <a:pt x="474218" y="595630"/>
                  </a:lnTo>
                  <a:lnTo>
                    <a:pt x="464997" y="593090"/>
                  </a:lnTo>
                  <a:lnTo>
                    <a:pt x="458190" y="588010"/>
                  </a:lnTo>
                  <a:lnTo>
                    <a:pt x="456184" y="586740"/>
                  </a:lnTo>
                  <a:lnTo>
                    <a:pt x="453504" y="582930"/>
                  </a:lnTo>
                  <a:lnTo>
                    <a:pt x="453224" y="575310"/>
                  </a:lnTo>
                  <a:lnTo>
                    <a:pt x="532142" y="496570"/>
                  </a:lnTo>
                  <a:lnTo>
                    <a:pt x="595782" y="433070"/>
                  </a:lnTo>
                  <a:lnTo>
                    <a:pt x="659422" y="369570"/>
                  </a:lnTo>
                  <a:lnTo>
                    <a:pt x="698881" y="330200"/>
                  </a:lnTo>
                  <a:lnTo>
                    <a:pt x="702424" y="325120"/>
                  </a:lnTo>
                  <a:lnTo>
                    <a:pt x="703605" y="318770"/>
                  </a:lnTo>
                  <a:lnTo>
                    <a:pt x="702424" y="312420"/>
                  </a:lnTo>
                  <a:lnTo>
                    <a:pt x="698881" y="307340"/>
                  </a:lnTo>
                  <a:lnTo>
                    <a:pt x="697826" y="306070"/>
                  </a:lnTo>
                  <a:lnTo>
                    <a:pt x="695731" y="303530"/>
                  </a:lnTo>
                  <a:lnTo>
                    <a:pt x="691616" y="302260"/>
                  </a:lnTo>
                  <a:lnTo>
                    <a:pt x="683983" y="302260"/>
                  </a:lnTo>
                  <a:lnTo>
                    <a:pt x="680453" y="303530"/>
                  </a:lnTo>
                  <a:lnTo>
                    <a:pt x="677583" y="306070"/>
                  </a:lnTo>
                  <a:lnTo>
                    <a:pt x="658837" y="287020"/>
                  </a:lnTo>
                  <a:lnTo>
                    <a:pt x="654964" y="283095"/>
                  </a:lnTo>
                  <a:lnTo>
                    <a:pt x="654964" y="328930"/>
                  </a:lnTo>
                  <a:lnTo>
                    <a:pt x="613714" y="369570"/>
                  </a:lnTo>
                  <a:lnTo>
                    <a:pt x="595668" y="351790"/>
                  </a:lnTo>
                  <a:lnTo>
                    <a:pt x="591083" y="347281"/>
                  </a:lnTo>
                  <a:lnTo>
                    <a:pt x="591083" y="392430"/>
                  </a:lnTo>
                  <a:lnTo>
                    <a:pt x="549935" y="433070"/>
                  </a:lnTo>
                  <a:lnTo>
                    <a:pt x="531888" y="415290"/>
                  </a:lnTo>
                  <a:lnTo>
                    <a:pt x="526923" y="410400"/>
                  </a:lnTo>
                  <a:lnTo>
                    <a:pt x="526923" y="455930"/>
                  </a:lnTo>
                  <a:lnTo>
                    <a:pt x="485686" y="496570"/>
                  </a:lnTo>
                  <a:lnTo>
                    <a:pt x="467639" y="478790"/>
                  </a:lnTo>
                  <a:lnTo>
                    <a:pt x="463156" y="474383"/>
                  </a:lnTo>
                  <a:lnTo>
                    <a:pt x="463156" y="519430"/>
                  </a:lnTo>
                  <a:lnTo>
                    <a:pt x="393077" y="590080"/>
                  </a:lnTo>
                  <a:lnTo>
                    <a:pt x="393077" y="676910"/>
                  </a:lnTo>
                  <a:lnTo>
                    <a:pt x="359079" y="709930"/>
                  </a:lnTo>
                  <a:lnTo>
                    <a:pt x="231622" y="582930"/>
                  </a:lnTo>
                  <a:lnTo>
                    <a:pt x="265137" y="548640"/>
                  </a:lnTo>
                  <a:lnTo>
                    <a:pt x="265430" y="548640"/>
                  </a:lnTo>
                  <a:lnTo>
                    <a:pt x="393077" y="676910"/>
                  </a:lnTo>
                  <a:lnTo>
                    <a:pt x="393077" y="590080"/>
                  </a:lnTo>
                  <a:lnTo>
                    <a:pt x="372452" y="610870"/>
                  </a:lnTo>
                  <a:lnTo>
                    <a:pt x="331203" y="568960"/>
                  </a:lnTo>
                  <a:lnTo>
                    <a:pt x="351663" y="548640"/>
                  </a:lnTo>
                  <a:lnTo>
                    <a:pt x="352945" y="547370"/>
                  </a:lnTo>
                  <a:lnTo>
                    <a:pt x="421995" y="478790"/>
                  </a:lnTo>
                  <a:lnTo>
                    <a:pt x="463156" y="519430"/>
                  </a:lnTo>
                  <a:lnTo>
                    <a:pt x="463156" y="474383"/>
                  </a:lnTo>
                  <a:lnTo>
                    <a:pt x="444436" y="455930"/>
                  </a:lnTo>
                  <a:lnTo>
                    <a:pt x="485965" y="415290"/>
                  </a:lnTo>
                  <a:lnTo>
                    <a:pt x="526923" y="455930"/>
                  </a:lnTo>
                  <a:lnTo>
                    <a:pt x="526923" y="410400"/>
                  </a:lnTo>
                  <a:lnTo>
                    <a:pt x="526732" y="410210"/>
                  </a:lnTo>
                  <a:lnTo>
                    <a:pt x="508685" y="392430"/>
                  </a:lnTo>
                  <a:lnTo>
                    <a:pt x="549935" y="351790"/>
                  </a:lnTo>
                  <a:lnTo>
                    <a:pt x="591083" y="392430"/>
                  </a:lnTo>
                  <a:lnTo>
                    <a:pt x="591083" y="347281"/>
                  </a:lnTo>
                  <a:lnTo>
                    <a:pt x="572465" y="328930"/>
                  </a:lnTo>
                  <a:lnTo>
                    <a:pt x="613714" y="287020"/>
                  </a:lnTo>
                  <a:lnTo>
                    <a:pt x="654964" y="328930"/>
                  </a:lnTo>
                  <a:lnTo>
                    <a:pt x="654964" y="283095"/>
                  </a:lnTo>
                  <a:lnTo>
                    <a:pt x="636346" y="264160"/>
                  </a:lnTo>
                  <a:lnTo>
                    <a:pt x="693432" y="208280"/>
                  </a:lnTo>
                  <a:lnTo>
                    <a:pt x="734682" y="248920"/>
                  </a:lnTo>
                  <a:lnTo>
                    <a:pt x="724649" y="259080"/>
                  </a:lnTo>
                  <a:lnTo>
                    <a:pt x="721106" y="264160"/>
                  </a:lnTo>
                  <a:lnTo>
                    <a:pt x="719886" y="270510"/>
                  </a:lnTo>
                  <a:lnTo>
                    <a:pt x="720991" y="276860"/>
                  </a:lnTo>
                  <a:lnTo>
                    <a:pt x="724369" y="281940"/>
                  </a:lnTo>
                  <a:lnTo>
                    <a:pt x="727710" y="284480"/>
                  </a:lnTo>
                  <a:lnTo>
                    <a:pt x="731723" y="287020"/>
                  </a:lnTo>
                  <a:lnTo>
                    <a:pt x="739927" y="287020"/>
                  </a:lnTo>
                  <a:lnTo>
                    <a:pt x="744029" y="284480"/>
                  </a:lnTo>
                  <a:lnTo>
                    <a:pt x="747001" y="281940"/>
                  </a:lnTo>
                  <a:lnTo>
                    <a:pt x="757885" y="271780"/>
                  </a:lnTo>
                  <a:lnTo>
                    <a:pt x="760272" y="273050"/>
                  </a:lnTo>
                  <a:lnTo>
                    <a:pt x="768858" y="273050"/>
                  </a:lnTo>
                  <a:lnTo>
                    <a:pt x="772490" y="271780"/>
                  </a:lnTo>
                  <a:lnTo>
                    <a:pt x="775157" y="269240"/>
                  </a:lnTo>
                  <a:lnTo>
                    <a:pt x="794829" y="254000"/>
                  </a:lnTo>
                  <a:lnTo>
                    <a:pt x="816686" y="275590"/>
                  </a:lnTo>
                  <a:lnTo>
                    <a:pt x="819645" y="279400"/>
                  </a:lnTo>
                  <a:lnTo>
                    <a:pt x="823760" y="280670"/>
                  </a:lnTo>
                  <a:lnTo>
                    <a:pt x="831964" y="280670"/>
                  </a:lnTo>
                  <a:lnTo>
                    <a:pt x="836079" y="279400"/>
                  </a:lnTo>
                  <a:lnTo>
                    <a:pt x="839419" y="275590"/>
                  </a:lnTo>
                  <a:lnTo>
                    <a:pt x="842797" y="270510"/>
                  </a:lnTo>
                  <a:lnTo>
                    <a:pt x="843927" y="265430"/>
                  </a:lnTo>
                  <a:lnTo>
                    <a:pt x="842797" y="259080"/>
                  </a:lnTo>
                  <a:lnTo>
                    <a:pt x="840092" y="254000"/>
                  </a:lnTo>
                  <a:lnTo>
                    <a:pt x="839419" y="252730"/>
                  </a:lnTo>
                  <a:lnTo>
                    <a:pt x="821512" y="236220"/>
                  </a:lnTo>
                  <a:lnTo>
                    <a:pt x="820127" y="234950"/>
                  </a:lnTo>
                  <a:lnTo>
                    <a:pt x="835113" y="222250"/>
                  </a:lnTo>
                  <a:lnTo>
                    <a:pt x="835875" y="222250"/>
                  </a:lnTo>
                  <a:lnTo>
                    <a:pt x="836841" y="220980"/>
                  </a:lnTo>
                  <a:lnTo>
                    <a:pt x="837501" y="219710"/>
                  </a:lnTo>
                  <a:lnTo>
                    <a:pt x="844092" y="212090"/>
                  </a:lnTo>
                  <a:lnTo>
                    <a:pt x="862418" y="231140"/>
                  </a:lnTo>
                  <a:lnTo>
                    <a:pt x="865378" y="233680"/>
                  </a:lnTo>
                  <a:lnTo>
                    <a:pt x="869391" y="234950"/>
                  </a:lnTo>
                  <a:lnTo>
                    <a:pt x="877697" y="234950"/>
                  </a:lnTo>
                  <a:lnTo>
                    <a:pt x="881710" y="233680"/>
                  </a:lnTo>
                  <a:lnTo>
                    <a:pt x="885050" y="231140"/>
                  </a:lnTo>
                  <a:lnTo>
                    <a:pt x="888593" y="224790"/>
                  </a:lnTo>
                  <a:lnTo>
                    <a:pt x="889774" y="219710"/>
                  </a:lnTo>
                  <a:lnTo>
                    <a:pt x="888593" y="213360"/>
                  </a:lnTo>
                  <a:lnTo>
                    <a:pt x="887704" y="212090"/>
                  </a:lnTo>
                  <a:lnTo>
                    <a:pt x="885050" y="208280"/>
                  </a:lnTo>
                  <a:lnTo>
                    <a:pt x="864425" y="187960"/>
                  </a:lnTo>
                  <a:lnTo>
                    <a:pt x="885342" y="162560"/>
                  </a:lnTo>
                  <a:lnTo>
                    <a:pt x="907961" y="185420"/>
                  </a:lnTo>
                  <a:lnTo>
                    <a:pt x="910920" y="187960"/>
                  </a:lnTo>
                  <a:lnTo>
                    <a:pt x="915225" y="189230"/>
                  </a:lnTo>
                  <a:lnTo>
                    <a:pt x="923429" y="189230"/>
                  </a:lnTo>
                  <a:lnTo>
                    <a:pt x="927531" y="187960"/>
                  </a:lnTo>
                  <a:lnTo>
                    <a:pt x="930592" y="184150"/>
                  </a:lnTo>
                  <a:lnTo>
                    <a:pt x="934186" y="179070"/>
                  </a:lnTo>
                  <a:lnTo>
                    <a:pt x="935393" y="173990"/>
                  </a:lnTo>
                  <a:lnTo>
                    <a:pt x="934186" y="167640"/>
                  </a:lnTo>
                  <a:lnTo>
                    <a:pt x="930592" y="162560"/>
                  </a:lnTo>
                  <a:lnTo>
                    <a:pt x="905675" y="137160"/>
                  </a:lnTo>
                  <a:lnTo>
                    <a:pt x="933259" y="104140"/>
                  </a:lnTo>
                  <a:lnTo>
                    <a:pt x="938796" y="93980"/>
                  </a:lnTo>
                  <a:lnTo>
                    <a:pt x="940777" y="85090"/>
                  </a:lnTo>
                  <a:close/>
                </a:path>
              </a:pathLst>
            </a:custGeom>
            <a:solidFill>
              <a:srgbClr val="8B61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9590487" y="8709688"/>
            <a:ext cx="1094105" cy="1094740"/>
          </a:xfrm>
          <a:custGeom>
            <a:avLst/>
            <a:gdLst/>
            <a:ahLst/>
            <a:cxnLst/>
            <a:rect l="l" t="t" r="r" b="b"/>
            <a:pathLst>
              <a:path w="1094104" h="1094740">
                <a:moveTo>
                  <a:pt x="374441" y="453390"/>
                </a:moveTo>
                <a:lnTo>
                  <a:pt x="336670" y="453390"/>
                </a:lnTo>
                <a:lnTo>
                  <a:pt x="480692" y="226060"/>
                </a:lnTo>
                <a:lnTo>
                  <a:pt x="486196" y="219710"/>
                </a:lnTo>
                <a:lnTo>
                  <a:pt x="492273" y="214630"/>
                </a:lnTo>
                <a:lnTo>
                  <a:pt x="498815" y="209550"/>
                </a:lnTo>
                <a:lnTo>
                  <a:pt x="498815" y="6350"/>
                </a:lnTo>
                <a:lnTo>
                  <a:pt x="506081" y="0"/>
                </a:lnTo>
                <a:lnTo>
                  <a:pt x="588014" y="0"/>
                </a:lnTo>
                <a:lnTo>
                  <a:pt x="594994" y="6350"/>
                </a:lnTo>
                <a:lnTo>
                  <a:pt x="594898" y="31750"/>
                </a:lnTo>
                <a:lnTo>
                  <a:pt x="531034" y="31750"/>
                </a:lnTo>
                <a:lnTo>
                  <a:pt x="531034" y="256540"/>
                </a:lnTo>
                <a:lnTo>
                  <a:pt x="498815" y="256540"/>
                </a:lnTo>
                <a:lnTo>
                  <a:pt x="374441" y="453390"/>
                </a:lnTo>
                <a:close/>
              </a:path>
              <a:path w="1094104" h="1094740">
                <a:moveTo>
                  <a:pt x="1009630" y="1094740"/>
                </a:moveTo>
                <a:lnTo>
                  <a:pt x="502162" y="1094740"/>
                </a:lnTo>
                <a:lnTo>
                  <a:pt x="492637" y="1093470"/>
                </a:lnTo>
                <a:lnTo>
                  <a:pt x="457538" y="1065530"/>
                </a:lnTo>
                <a:lnTo>
                  <a:pt x="453881" y="1046480"/>
                </a:lnTo>
                <a:lnTo>
                  <a:pt x="457674" y="1027430"/>
                </a:lnTo>
                <a:lnTo>
                  <a:pt x="468019" y="1012190"/>
                </a:lnTo>
                <a:lnTo>
                  <a:pt x="483365" y="1002030"/>
                </a:lnTo>
                <a:lnTo>
                  <a:pt x="502162" y="998220"/>
                </a:lnTo>
                <a:lnTo>
                  <a:pt x="988406" y="998220"/>
                </a:lnTo>
                <a:lnTo>
                  <a:pt x="592699" y="373380"/>
                </a:lnTo>
                <a:lnTo>
                  <a:pt x="555700" y="373380"/>
                </a:lnTo>
                <a:lnTo>
                  <a:pt x="562966" y="367030"/>
                </a:lnTo>
                <a:lnTo>
                  <a:pt x="562966" y="31750"/>
                </a:lnTo>
                <a:lnTo>
                  <a:pt x="594898" y="31750"/>
                </a:lnTo>
                <a:lnTo>
                  <a:pt x="594898" y="209550"/>
                </a:lnTo>
                <a:lnTo>
                  <a:pt x="601648" y="214630"/>
                </a:lnTo>
                <a:lnTo>
                  <a:pt x="607816" y="219710"/>
                </a:lnTo>
                <a:lnTo>
                  <a:pt x="613357" y="226060"/>
                </a:lnTo>
                <a:lnTo>
                  <a:pt x="618225" y="233680"/>
                </a:lnTo>
                <a:lnTo>
                  <a:pt x="632672" y="256540"/>
                </a:lnTo>
                <a:lnTo>
                  <a:pt x="594994" y="256540"/>
                </a:lnTo>
                <a:lnTo>
                  <a:pt x="594994" y="316230"/>
                </a:lnTo>
                <a:lnTo>
                  <a:pt x="1030950" y="1005840"/>
                </a:lnTo>
                <a:lnTo>
                  <a:pt x="1030950" y="1013460"/>
                </a:lnTo>
                <a:lnTo>
                  <a:pt x="1027603" y="1019810"/>
                </a:lnTo>
                <a:lnTo>
                  <a:pt x="1023970" y="1026160"/>
                </a:lnTo>
                <a:lnTo>
                  <a:pt x="1017278" y="1029970"/>
                </a:lnTo>
                <a:lnTo>
                  <a:pt x="493175" y="1029970"/>
                </a:lnTo>
                <a:lnTo>
                  <a:pt x="486196" y="1037590"/>
                </a:lnTo>
                <a:lnTo>
                  <a:pt x="486196" y="1050290"/>
                </a:lnTo>
                <a:lnTo>
                  <a:pt x="487821" y="1054100"/>
                </a:lnTo>
                <a:lnTo>
                  <a:pt x="490785" y="1057910"/>
                </a:lnTo>
                <a:lnTo>
                  <a:pt x="493844" y="1060450"/>
                </a:lnTo>
                <a:lnTo>
                  <a:pt x="497764" y="1062990"/>
                </a:lnTo>
                <a:lnTo>
                  <a:pt x="1074942" y="1062990"/>
                </a:lnTo>
                <a:lnTo>
                  <a:pt x="1070170" y="1069340"/>
                </a:lnTo>
                <a:lnTo>
                  <a:pt x="1052712" y="1083310"/>
                </a:lnTo>
                <a:lnTo>
                  <a:pt x="1032188" y="1092200"/>
                </a:lnTo>
                <a:lnTo>
                  <a:pt x="1009630" y="1094740"/>
                </a:lnTo>
                <a:close/>
              </a:path>
              <a:path w="1094104" h="1094740">
                <a:moveTo>
                  <a:pt x="421924" y="499110"/>
                </a:moveTo>
                <a:lnTo>
                  <a:pt x="383325" y="499110"/>
                </a:lnTo>
                <a:lnTo>
                  <a:pt x="498815" y="316230"/>
                </a:lnTo>
                <a:lnTo>
                  <a:pt x="498815" y="256540"/>
                </a:lnTo>
                <a:lnTo>
                  <a:pt x="531034" y="256540"/>
                </a:lnTo>
                <a:lnTo>
                  <a:pt x="531034" y="367030"/>
                </a:lnTo>
                <a:lnTo>
                  <a:pt x="538013" y="373380"/>
                </a:lnTo>
                <a:lnTo>
                  <a:pt x="501492" y="373380"/>
                </a:lnTo>
                <a:lnTo>
                  <a:pt x="421924" y="499110"/>
                </a:lnTo>
                <a:close/>
              </a:path>
              <a:path w="1094104" h="1094740">
                <a:moveTo>
                  <a:pt x="760102" y="499110"/>
                </a:moveTo>
                <a:lnTo>
                  <a:pt x="751785" y="499110"/>
                </a:lnTo>
                <a:lnTo>
                  <a:pt x="746718" y="496570"/>
                </a:lnTo>
                <a:lnTo>
                  <a:pt x="743754" y="491490"/>
                </a:lnTo>
                <a:lnTo>
                  <a:pt x="594994" y="256540"/>
                </a:lnTo>
                <a:lnTo>
                  <a:pt x="632672" y="256540"/>
                </a:lnTo>
                <a:lnTo>
                  <a:pt x="770714" y="474980"/>
                </a:lnTo>
                <a:lnTo>
                  <a:pt x="773030" y="480060"/>
                </a:lnTo>
                <a:lnTo>
                  <a:pt x="772889" y="486410"/>
                </a:lnTo>
                <a:lnTo>
                  <a:pt x="770419" y="492760"/>
                </a:lnTo>
                <a:lnTo>
                  <a:pt x="765743" y="496570"/>
                </a:lnTo>
                <a:lnTo>
                  <a:pt x="763066" y="497840"/>
                </a:lnTo>
                <a:lnTo>
                  <a:pt x="760102" y="499110"/>
                </a:lnTo>
                <a:close/>
              </a:path>
              <a:path w="1094104" h="1094740">
                <a:moveTo>
                  <a:pt x="183703" y="1094740"/>
                </a:moveTo>
                <a:lnTo>
                  <a:pt x="85518" y="1094740"/>
                </a:lnTo>
                <a:lnTo>
                  <a:pt x="66008" y="1092200"/>
                </a:lnTo>
                <a:lnTo>
                  <a:pt x="18308" y="1062990"/>
                </a:lnTo>
                <a:lnTo>
                  <a:pt x="0" y="1014730"/>
                </a:lnTo>
                <a:lnTo>
                  <a:pt x="2497" y="989330"/>
                </a:lnTo>
                <a:lnTo>
                  <a:pt x="12954" y="965200"/>
                </a:lnTo>
                <a:lnTo>
                  <a:pt x="288773" y="528320"/>
                </a:lnTo>
                <a:lnTo>
                  <a:pt x="131025" y="370840"/>
                </a:lnTo>
                <a:lnTo>
                  <a:pt x="121507" y="356870"/>
                </a:lnTo>
                <a:lnTo>
                  <a:pt x="118334" y="340360"/>
                </a:lnTo>
                <a:lnTo>
                  <a:pt x="121507" y="323850"/>
                </a:lnTo>
                <a:lnTo>
                  <a:pt x="153787" y="297180"/>
                </a:lnTo>
                <a:lnTo>
                  <a:pt x="162192" y="295910"/>
                </a:lnTo>
                <a:lnTo>
                  <a:pt x="170583" y="297180"/>
                </a:lnTo>
                <a:lnTo>
                  <a:pt x="178696" y="299720"/>
                </a:lnTo>
                <a:lnTo>
                  <a:pt x="186325" y="303530"/>
                </a:lnTo>
                <a:lnTo>
                  <a:pt x="193264" y="308610"/>
                </a:lnTo>
                <a:lnTo>
                  <a:pt x="211996" y="327660"/>
                </a:lnTo>
                <a:lnTo>
                  <a:pt x="159229" y="327660"/>
                </a:lnTo>
                <a:lnTo>
                  <a:pt x="156265" y="328930"/>
                </a:lnTo>
                <a:lnTo>
                  <a:pt x="154066" y="331470"/>
                </a:lnTo>
                <a:lnTo>
                  <a:pt x="149477" y="336550"/>
                </a:lnTo>
                <a:lnTo>
                  <a:pt x="149477" y="344170"/>
                </a:lnTo>
                <a:lnTo>
                  <a:pt x="154066" y="347980"/>
                </a:lnTo>
                <a:lnTo>
                  <a:pt x="357812" y="552450"/>
                </a:lnTo>
                <a:lnTo>
                  <a:pt x="312100" y="552450"/>
                </a:lnTo>
                <a:lnTo>
                  <a:pt x="39914" y="982980"/>
                </a:lnTo>
                <a:lnTo>
                  <a:pt x="33594" y="996950"/>
                </a:lnTo>
                <a:lnTo>
                  <a:pt x="32087" y="1013460"/>
                </a:lnTo>
                <a:lnTo>
                  <a:pt x="35330" y="1028700"/>
                </a:lnTo>
                <a:lnTo>
                  <a:pt x="61879" y="1057910"/>
                </a:lnTo>
                <a:lnTo>
                  <a:pt x="85518" y="1062990"/>
                </a:lnTo>
                <a:lnTo>
                  <a:pt x="228366" y="1062990"/>
                </a:lnTo>
                <a:lnTo>
                  <a:pt x="227868" y="1065530"/>
                </a:lnTo>
                <a:lnTo>
                  <a:pt x="217655" y="1080770"/>
                </a:lnTo>
                <a:lnTo>
                  <a:pt x="202440" y="1090930"/>
                </a:lnTo>
                <a:lnTo>
                  <a:pt x="183703" y="1094740"/>
                </a:lnTo>
                <a:close/>
              </a:path>
              <a:path w="1094104" h="1094740">
                <a:moveTo>
                  <a:pt x="225960" y="375920"/>
                </a:moveTo>
                <a:lnTo>
                  <a:pt x="217930" y="375920"/>
                </a:lnTo>
                <a:lnTo>
                  <a:pt x="213723" y="374650"/>
                </a:lnTo>
                <a:lnTo>
                  <a:pt x="170319" y="331470"/>
                </a:lnTo>
                <a:lnTo>
                  <a:pt x="168215" y="328930"/>
                </a:lnTo>
                <a:lnTo>
                  <a:pt x="165156" y="327660"/>
                </a:lnTo>
                <a:lnTo>
                  <a:pt x="211996" y="327660"/>
                </a:lnTo>
                <a:lnTo>
                  <a:pt x="233226" y="349250"/>
                </a:lnTo>
                <a:lnTo>
                  <a:pt x="236776" y="354330"/>
                </a:lnTo>
                <a:lnTo>
                  <a:pt x="237959" y="360680"/>
                </a:lnTo>
                <a:lnTo>
                  <a:pt x="236776" y="367030"/>
                </a:lnTo>
                <a:lnTo>
                  <a:pt x="233226" y="372110"/>
                </a:lnTo>
                <a:lnTo>
                  <a:pt x="230167" y="374650"/>
                </a:lnTo>
                <a:lnTo>
                  <a:pt x="225960" y="375920"/>
                </a:lnTo>
                <a:close/>
              </a:path>
              <a:path w="1094104" h="1094740">
                <a:moveTo>
                  <a:pt x="547096" y="406400"/>
                </a:moveTo>
                <a:lnTo>
                  <a:pt x="531863" y="403860"/>
                </a:lnTo>
                <a:lnTo>
                  <a:pt x="518665" y="396240"/>
                </a:lnTo>
                <a:lnTo>
                  <a:pt x="508282" y="386080"/>
                </a:lnTo>
                <a:lnTo>
                  <a:pt x="501492" y="373380"/>
                </a:lnTo>
                <a:lnTo>
                  <a:pt x="592699" y="373380"/>
                </a:lnTo>
                <a:lnTo>
                  <a:pt x="585910" y="386080"/>
                </a:lnTo>
                <a:lnTo>
                  <a:pt x="575526" y="396240"/>
                </a:lnTo>
                <a:lnTo>
                  <a:pt x="562328" y="403860"/>
                </a:lnTo>
                <a:lnTo>
                  <a:pt x="547096" y="406400"/>
                </a:lnTo>
                <a:close/>
              </a:path>
              <a:path w="1094104" h="1094740">
                <a:moveTo>
                  <a:pt x="624017" y="734060"/>
                </a:moveTo>
                <a:lnTo>
                  <a:pt x="538778" y="734060"/>
                </a:lnTo>
                <a:lnTo>
                  <a:pt x="555413" y="717550"/>
                </a:lnTo>
                <a:lnTo>
                  <a:pt x="258848" y="420370"/>
                </a:lnTo>
                <a:lnTo>
                  <a:pt x="255460" y="415290"/>
                </a:lnTo>
                <a:lnTo>
                  <a:pt x="254331" y="408940"/>
                </a:lnTo>
                <a:lnTo>
                  <a:pt x="255460" y="402590"/>
                </a:lnTo>
                <a:lnTo>
                  <a:pt x="258848" y="397510"/>
                </a:lnTo>
                <a:lnTo>
                  <a:pt x="262003" y="394970"/>
                </a:lnTo>
                <a:lnTo>
                  <a:pt x="266114" y="392430"/>
                </a:lnTo>
                <a:lnTo>
                  <a:pt x="274528" y="392430"/>
                </a:lnTo>
                <a:lnTo>
                  <a:pt x="278639" y="394970"/>
                </a:lnTo>
                <a:lnTo>
                  <a:pt x="281793" y="397510"/>
                </a:lnTo>
                <a:lnTo>
                  <a:pt x="336670" y="453390"/>
                </a:lnTo>
                <a:lnTo>
                  <a:pt x="374441" y="453390"/>
                </a:lnTo>
                <a:lnTo>
                  <a:pt x="359998" y="476250"/>
                </a:lnTo>
                <a:lnTo>
                  <a:pt x="383325" y="499110"/>
                </a:lnTo>
                <a:lnTo>
                  <a:pt x="421924" y="499110"/>
                </a:lnTo>
                <a:lnTo>
                  <a:pt x="406653" y="523240"/>
                </a:lnTo>
                <a:lnTo>
                  <a:pt x="581704" y="698500"/>
                </a:lnTo>
                <a:lnTo>
                  <a:pt x="585720" y="698500"/>
                </a:lnTo>
                <a:lnTo>
                  <a:pt x="589640" y="699770"/>
                </a:lnTo>
                <a:lnTo>
                  <a:pt x="592317" y="702310"/>
                </a:lnTo>
                <a:lnTo>
                  <a:pt x="624017" y="734060"/>
                </a:lnTo>
                <a:close/>
              </a:path>
              <a:path w="1094104" h="1094740">
                <a:moveTo>
                  <a:pt x="1074942" y="1062990"/>
                </a:moveTo>
                <a:lnTo>
                  <a:pt x="1009630" y="1062990"/>
                </a:lnTo>
                <a:lnTo>
                  <a:pt x="1023658" y="1060450"/>
                </a:lnTo>
                <a:lnTo>
                  <a:pt x="1036387" y="1055370"/>
                </a:lnTo>
                <a:lnTo>
                  <a:pt x="1047234" y="1046480"/>
                </a:lnTo>
                <a:lnTo>
                  <a:pt x="1055615" y="1035050"/>
                </a:lnTo>
                <a:lnTo>
                  <a:pt x="1060711" y="1022350"/>
                </a:lnTo>
                <a:lnTo>
                  <a:pt x="1062105" y="1008380"/>
                </a:lnTo>
                <a:lnTo>
                  <a:pt x="1059824" y="995680"/>
                </a:lnTo>
                <a:lnTo>
                  <a:pt x="1053895" y="982980"/>
                </a:lnTo>
                <a:lnTo>
                  <a:pt x="780370" y="549910"/>
                </a:lnTo>
                <a:lnTo>
                  <a:pt x="777970" y="543560"/>
                </a:lnTo>
                <a:lnTo>
                  <a:pt x="790791" y="524510"/>
                </a:lnTo>
                <a:lnTo>
                  <a:pt x="799109" y="524510"/>
                </a:lnTo>
                <a:lnTo>
                  <a:pt x="804272" y="527050"/>
                </a:lnTo>
                <a:lnTo>
                  <a:pt x="807235" y="532130"/>
                </a:lnTo>
                <a:lnTo>
                  <a:pt x="1081142" y="965200"/>
                </a:lnTo>
                <a:lnTo>
                  <a:pt x="1090523" y="985520"/>
                </a:lnTo>
                <a:lnTo>
                  <a:pt x="1094096" y="1008380"/>
                </a:lnTo>
                <a:lnTo>
                  <a:pt x="1091790" y="1029970"/>
                </a:lnTo>
                <a:lnTo>
                  <a:pt x="1083532" y="1051560"/>
                </a:lnTo>
                <a:lnTo>
                  <a:pt x="1074942" y="1062990"/>
                </a:lnTo>
                <a:close/>
              </a:path>
              <a:path w="1094104" h="1094740">
                <a:moveTo>
                  <a:pt x="189440" y="861060"/>
                </a:moveTo>
                <a:lnTo>
                  <a:pt x="181026" y="861060"/>
                </a:lnTo>
                <a:lnTo>
                  <a:pt x="178063" y="859790"/>
                </a:lnTo>
                <a:lnTo>
                  <a:pt x="175386" y="858520"/>
                </a:lnTo>
                <a:lnTo>
                  <a:pt x="170724" y="853440"/>
                </a:lnTo>
                <a:lnTo>
                  <a:pt x="168275" y="848360"/>
                </a:lnTo>
                <a:lnTo>
                  <a:pt x="168139" y="842010"/>
                </a:lnTo>
                <a:lnTo>
                  <a:pt x="170414" y="835660"/>
                </a:lnTo>
                <a:lnTo>
                  <a:pt x="335428" y="575310"/>
                </a:lnTo>
                <a:lnTo>
                  <a:pt x="312100" y="552450"/>
                </a:lnTo>
                <a:lnTo>
                  <a:pt x="357812" y="552450"/>
                </a:lnTo>
                <a:lnTo>
                  <a:pt x="403370" y="598170"/>
                </a:lnTo>
                <a:lnTo>
                  <a:pt x="358851" y="598170"/>
                </a:lnTo>
                <a:lnTo>
                  <a:pt x="197470" y="853440"/>
                </a:lnTo>
                <a:lnTo>
                  <a:pt x="194411" y="858520"/>
                </a:lnTo>
                <a:lnTo>
                  <a:pt x="189440" y="861060"/>
                </a:lnTo>
                <a:close/>
              </a:path>
              <a:path w="1094104" h="1094740">
                <a:moveTo>
                  <a:pt x="702835" y="929640"/>
                </a:moveTo>
                <a:lnTo>
                  <a:pt x="521378" y="767080"/>
                </a:lnTo>
                <a:lnTo>
                  <a:pt x="519753" y="764540"/>
                </a:lnTo>
                <a:lnTo>
                  <a:pt x="519753" y="759460"/>
                </a:lnTo>
                <a:lnTo>
                  <a:pt x="358851" y="598170"/>
                </a:lnTo>
                <a:lnTo>
                  <a:pt x="403370" y="598170"/>
                </a:lnTo>
                <a:lnTo>
                  <a:pt x="538778" y="734060"/>
                </a:lnTo>
                <a:lnTo>
                  <a:pt x="624017" y="734060"/>
                </a:lnTo>
                <a:lnTo>
                  <a:pt x="626553" y="736600"/>
                </a:lnTo>
                <a:lnTo>
                  <a:pt x="580940" y="736600"/>
                </a:lnTo>
                <a:lnTo>
                  <a:pt x="558377" y="759460"/>
                </a:lnTo>
                <a:lnTo>
                  <a:pt x="691363" y="892810"/>
                </a:lnTo>
                <a:lnTo>
                  <a:pt x="694422" y="895350"/>
                </a:lnTo>
                <a:lnTo>
                  <a:pt x="698342" y="896620"/>
                </a:lnTo>
                <a:lnTo>
                  <a:pt x="747989" y="896620"/>
                </a:lnTo>
                <a:lnTo>
                  <a:pt x="747220" y="899160"/>
                </a:lnTo>
                <a:lnTo>
                  <a:pt x="712375" y="928370"/>
                </a:lnTo>
                <a:lnTo>
                  <a:pt x="702835" y="929640"/>
                </a:lnTo>
                <a:close/>
              </a:path>
              <a:path w="1094104" h="1094740">
                <a:moveTo>
                  <a:pt x="747989" y="896620"/>
                </a:moveTo>
                <a:lnTo>
                  <a:pt x="707137" y="896620"/>
                </a:lnTo>
                <a:lnTo>
                  <a:pt x="711153" y="895350"/>
                </a:lnTo>
                <a:lnTo>
                  <a:pt x="717080" y="889000"/>
                </a:lnTo>
                <a:lnTo>
                  <a:pt x="718801" y="885190"/>
                </a:lnTo>
                <a:lnTo>
                  <a:pt x="718801" y="876300"/>
                </a:lnTo>
                <a:lnTo>
                  <a:pt x="717080" y="872490"/>
                </a:lnTo>
                <a:lnTo>
                  <a:pt x="714117" y="869950"/>
                </a:lnTo>
                <a:lnTo>
                  <a:pt x="580940" y="736600"/>
                </a:lnTo>
                <a:lnTo>
                  <a:pt x="626553" y="736600"/>
                </a:lnTo>
                <a:lnTo>
                  <a:pt x="736870" y="847090"/>
                </a:lnTo>
                <a:lnTo>
                  <a:pt x="742843" y="854710"/>
                </a:lnTo>
                <a:lnTo>
                  <a:pt x="747220" y="862330"/>
                </a:lnTo>
                <a:lnTo>
                  <a:pt x="749911" y="871220"/>
                </a:lnTo>
                <a:lnTo>
                  <a:pt x="750829" y="881380"/>
                </a:lnTo>
                <a:lnTo>
                  <a:pt x="749911" y="890270"/>
                </a:lnTo>
                <a:lnTo>
                  <a:pt x="747989" y="896620"/>
                </a:lnTo>
                <a:close/>
              </a:path>
              <a:path w="1094104" h="1094740">
                <a:moveTo>
                  <a:pt x="228366" y="1062990"/>
                </a:moveTo>
                <a:lnTo>
                  <a:pt x="192595" y="1062990"/>
                </a:lnTo>
                <a:lnTo>
                  <a:pt x="199574" y="1055370"/>
                </a:lnTo>
                <a:lnTo>
                  <a:pt x="199574" y="1042670"/>
                </a:lnTo>
                <a:lnTo>
                  <a:pt x="197948" y="1038860"/>
                </a:lnTo>
                <a:lnTo>
                  <a:pt x="194985" y="1035050"/>
                </a:lnTo>
                <a:lnTo>
                  <a:pt x="191925" y="1032510"/>
                </a:lnTo>
                <a:lnTo>
                  <a:pt x="188006" y="1029970"/>
                </a:lnTo>
                <a:lnTo>
                  <a:pt x="76818" y="1029970"/>
                </a:lnTo>
                <a:lnTo>
                  <a:pt x="70125" y="1026160"/>
                </a:lnTo>
                <a:lnTo>
                  <a:pt x="62859" y="1013460"/>
                </a:lnTo>
                <a:lnTo>
                  <a:pt x="63242" y="1005840"/>
                </a:lnTo>
                <a:lnTo>
                  <a:pt x="67162" y="999490"/>
                </a:lnTo>
                <a:lnTo>
                  <a:pt x="133607" y="894080"/>
                </a:lnTo>
                <a:lnTo>
                  <a:pt x="136666" y="889000"/>
                </a:lnTo>
                <a:lnTo>
                  <a:pt x="141829" y="886460"/>
                </a:lnTo>
                <a:lnTo>
                  <a:pt x="150051" y="886460"/>
                </a:lnTo>
                <a:lnTo>
                  <a:pt x="162938" y="905510"/>
                </a:lnTo>
                <a:lnTo>
                  <a:pt x="160663" y="911860"/>
                </a:lnTo>
                <a:lnTo>
                  <a:pt x="105786" y="998220"/>
                </a:lnTo>
                <a:lnTo>
                  <a:pt x="183703" y="998220"/>
                </a:lnTo>
                <a:lnTo>
                  <a:pt x="223615" y="1019810"/>
                </a:lnTo>
                <a:lnTo>
                  <a:pt x="231601" y="1046480"/>
                </a:lnTo>
                <a:lnTo>
                  <a:pt x="228366" y="1062990"/>
                </a:lnTo>
                <a:close/>
              </a:path>
            </a:pathLst>
          </a:custGeom>
          <a:solidFill>
            <a:srgbClr val="8B61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3549" y="2681654"/>
            <a:ext cx="8820149" cy="74009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526382" y="4107488"/>
            <a:ext cx="5381624" cy="617951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733652" y="427069"/>
            <a:ext cx="847344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84730" algn="l"/>
                <a:tab pos="4852670" algn="l"/>
              </a:tabLst>
            </a:pPr>
            <a:r>
              <a:rPr sz="7000" spc="-5" dirty="0">
                <a:solidFill>
                  <a:srgbClr val="3C2A18"/>
                </a:solidFill>
                <a:latin typeface="Arial MT"/>
                <a:cs typeface="Arial MT"/>
              </a:rPr>
              <a:t>Rock	Music	Listeners</a:t>
            </a:r>
            <a:endParaRPr sz="7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32846" y="2110217"/>
            <a:ext cx="131000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3C2A18"/>
                </a:solidFill>
                <a:latin typeface="Arial"/>
                <a:cs typeface="Arial"/>
              </a:rPr>
              <a:t>Quer</a:t>
            </a:r>
            <a:r>
              <a:rPr sz="3500" b="1" dirty="0">
                <a:solidFill>
                  <a:srgbClr val="3C2A18"/>
                </a:solidFill>
                <a:latin typeface="Arial"/>
                <a:cs typeface="Arial"/>
              </a:rPr>
              <a:t>y</a:t>
            </a:r>
            <a:endParaRPr sz="3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832427" y="3536052"/>
            <a:ext cx="148145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solidFill>
                  <a:srgbClr val="3C2A18"/>
                </a:solidFill>
                <a:latin typeface="Arial"/>
                <a:cs typeface="Arial"/>
              </a:rPr>
              <a:t>Outpu</a:t>
            </a:r>
            <a:r>
              <a:rPr sz="3500" b="1" dirty="0">
                <a:solidFill>
                  <a:srgbClr val="3C2A18"/>
                </a:solidFill>
                <a:latin typeface="Arial"/>
                <a:cs typeface="Arial"/>
              </a:rPr>
              <a:t>t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506</Words>
  <Application>Microsoft Office PowerPoint</Application>
  <PresentationFormat>Custom</PresentationFormat>
  <Paragraphs>52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MT</vt:lpstr>
      <vt:lpstr>Calibri</vt:lpstr>
      <vt:lpstr>Cambria</vt:lpstr>
      <vt:lpstr>Century Schoolbook</vt:lpstr>
      <vt:lpstr>Microsoft Sans Serif</vt:lpstr>
      <vt:lpstr>Times New Roman</vt:lpstr>
      <vt:lpstr>Trebuchet MS</vt:lpstr>
      <vt:lpstr>Office Theme</vt:lpstr>
      <vt:lpstr>MUSIC STORE  ANALYSIS  USING MYSQL</vt:lpstr>
      <vt:lpstr>PowerPoint Presentation</vt:lpstr>
      <vt:lpstr>Project Purpose:</vt:lpstr>
      <vt:lpstr>Senior Most Employee</vt:lpstr>
      <vt:lpstr>PowerPoint Presentation</vt:lpstr>
      <vt:lpstr>Top Invoice Values</vt:lpstr>
      <vt:lpstr>Best Customer City</vt:lpstr>
      <vt:lpstr>Top Spending Customer Query</vt:lpstr>
      <vt:lpstr>Rock Music Listeners</vt:lpstr>
      <vt:lpstr>Top Rock Artists</vt:lpstr>
      <vt:lpstr>Tracks Longer Than Average</vt:lpstr>
      <vt:lpstr>Customer Spending on Artists</vt:lpstr>
      <vt:lpstr>PowerPoint Presentation</vt:lpstr>
      <vt:lpstr>Popular Music Genre by Country</vt:lpstr>
      <vt:lpstr>Output</vt:lpstr>
      <vt:lpstr>PowerPoint Presentation</vt:lpstr>
      <vt:lpstr>Output</vt:lpstr>
      <vt:lpstr>Conclusion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Music Subject for High School_ Mozart by Slidesgo.pptx</dc:title>
  <dc:creator>pooja gupta</dc:creator>
  <cp:keywords>DAGJI2jr8BY,BAEvtI8sDes</cp:keywords>
  <cp:lastModifiedBy>pooja</cp:lastModifiedBy>
  <cp:revision>2</cp:revision>
  <dcterms:created xsi:type="dcterms:W3CDTF">2024-07-10T07:54:35Z</dcterms:created>
  <dcterms:modified xsi:type="dcterms:W3CDTF">2024-07-10T08:06:39Z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2024-06-25T00:00:00Z</vt:filetime>
  </property>
  <property fmtid="{D5CDD505-2E9C-101B-9397-08002B2CF9AE}" pid="3" name="Creator">
    <vt:lpwstr>Canva</vt:lpwstr>
  </property>
  <property fmtid="{D5CDD505-2E9C-101B-9397-08002B2CF9AE}" pid="4" name="LastSaved">
    <vt:filetime>2024-07-10T00:00:00Z</vt:filetime>
  </property>
</Properties>
</file>